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68" r:id="rId1"/>
  </p:sldMasterIdLst>
  <p:sldIdLst>
    <p:sldId id="256" r:id="rId2"/>
    <p:sldId id="257" r:id="rId3"/>
    <p:sldId id="258" r:id="rId4"/>
    <p:sldId id="259" r:id="rId5"/>
    <p:sldId id="260" r:id="rId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 /><Relationship Id="rId3" Type="http://schemas.openxmlformats.org/officeDocument/2006/relationships/slide" Target="slides/slide2.xml" /><Relationship Id="rId7" Type="http://schemas.openxmlformats.org/officeDocument/2006/relationships/presProps" Target="presProps.xml" /><Relationship Id="rId2" Type="http://schemas.openxmlformats.org/officeDocument/2006/relationships/slide" Target="slides/slide1.xml" /><Relationship Id="rId1" Type="http://schemas.openxmlformats.org/officeDocument/2006/relationships/slideMaster" Target="slideMasters/slideMaster1.xml" /><Relationship Id="rId6" Type="http://schemas.openxmlformats.org/officeDocument/2006/relationships/slide" Target="slides/slide5.xml" /><Relationship Id="rId5" Type="http://schemas.openxmlformats.org/officeDocument/2006/relationships/slide" Target="slides/slide4.xml" /><Relationship Id="rId10" Type="http://schemas.openxmlformats.org/officeDocument/2006/relationships/tableStyles" Target="tableStyles.xml" /><Relationship Id="rId4" Type="http://schemas.openxmlformats.org/officeDocument/2006/relationships/slide" Target="slides/slide3.xml" /><Relationship Id="rId9" Type="http://schemas.openxmlformats.org/officeDocument/2006/relationships/theme" Target="theme/theme1.xml" /></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g" /><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 /><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عنوان اسلاید">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fa-IR"/>
              <a:t>برای ویرایش نسخه اصلی سبک عنوان کلیک کنید</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1"/>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a-IR"/>
              <a:t>برای ویرایش نسخه اصلی سبک زیرنویس کلیک کنید</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chemeClr val="tx1"/>
                </a:solidFill>
                <a:latin typeface="+mn-lt"/>
              </a:defRPr>
            </a:lvl1pPr>
          </a:lstStyle>
          <a:p>
            <a:fld id="{DDA51639-B2D6-4652-B8C3-1B4C224A7BAF}" type="datetimeFigureOut">
              <a:rPr lang="en-US" dirty="0"/>
              <a:t>4/21/2020</a:t>
            </a:fld>
            <a:endParaRPr lang="en-US" dirty="0"/>
          </a:p>
        </p:txBody>
      </p:sp>
      <p:sp>
        <p:nvSpPr>
          <p:cNvPr id="21" name="Footer Placeholder 20"/>
          <p:cNvSpPr>
            <a:spLocks noGrp="1"/>
          </p:cNvSpPr>
          <p:nvPr>
            <p:ph type="ftr" sz="quarter" idx="11"/>
          </p:nvPr>
        </p:nvSpPr>
        <p:spPr>
          <a:xfrm>
            <a:off x="1453896" y="5211060"/>
            <a:ext cx="5905500" cy="228600"/>
          </a:xfrm>
        </p:spPr>
        <p:txBody>
          <a:bodyPr/>
          <a:lstStyle>
            <a:lvl1pPr algn="l">
              <a:defRPr>
                <a:solidFill>
                  <a:schemeClr val="tx1">
                    <a:lumMod val="75000"/>
                    <a:lumOff val="25000"/>
                  </a:schemeClr>
                </a:solidFill>
              </a:defRPr>
            </a:lvl1pPr>
          </a:lstStyle>
          <a:p>
            <a:endParaRPr lang="en-US" dirty="0"/>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4FAB73BC-B049-4115-A692-8D63A059BFB8}" type="slidenum">
              <a:rPr lang="en-US" dirty="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 متن عمود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a:t>برای ویرایش نسخه اصلی سبک عنوان کلیک کنید</a:t>
            </a:r>
            <a:endParaRPr lang="en-US" dirty="0"/>
          </a:p>
        </p:txBody>
      </p:sp>
      <p:sp>
        <p:nvSpPr>
          <p:cNvPr id="3" name="Vertical Text Placeholder 2"/>
          <p:cNvSpPr>
            <a:spLocks noGrp="1"/>
          </p:cNvSpPr>
          <p:nvPr>
            <p:ph type="body" orient="vert" idx="1"/>
          </p:nvPr>
        </p:nvSpPr>
        <p:spPr/>
        <p:txBody>
          <a:bodyPr vert="eaVert"/>
          <a:lstStyle/>
          <a:p>
            <a:pPr lvl="0"/>
            <a:r>
              <a:rPr lang="fa-IR"/>
              <a:t>برای ویرایش سبک‌های متن اصلی، کلیک کنید</a:t>
            </a:r>
          </a:p>
          <a:p>
            <a:pPr lvl="1"/>
            <a:r>
              <a:rPr lang="fa-IR"/>
              <a:t>سطح دوم</a:t>
            </a:r>
          </a:p>
          <a:p>
            <a:pPr lvl="2"/>
            <a:r>
              <a:rPr lang="fa-IR"/>
              <a:t>سطح سوم</a:t>
            </a:r>
          </a:p>
          <a:p>
            <a:pPr lvl="3"/>
            <a:r>
              <a:rPr lang="fa-IR"/>
              <a:t>سطح چهارم</a:t>
            </a:r>
          </a:p>
          <a:p>
            <a:pPr lvl="4"/>
            <a:r>
              <a:rPr lang="fa-IR"/>
              <a:t>سطح پنجم</a:t>
            </a:r>
            <a:endParaRPr lang="en-US" dirty="0"/>
          </a:p>
        </p:txBody>
      </p:sp>
      <p:sp>
        <p:nvSpPr>
          <p:cNvPr id="4" name="Date Placeholder 3"/>
          <p:cNvSpPr>
            <a:spLocks noGrp="1"/>
          </p:cNvSpPr>
          <p:nvPr>
            <p:ph type="dt" sz="half" idx="10"/>
          </p:nvPr>
        </p:nvSpPr>
        <p:spPr/>
        <p:txBody>
          <a:bodyPr/>
          <a:lstStyle/>
          <a:p>
            <a:fld id="{D11A6AA8-A04B-4104-9AE2-BD48D340E27F}" type="datetimeFigureOut">
              <a:rPr lang="en-US" dirty="0"/>
              <a:t>4/21/2020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عمودی و متن">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fa-IR"/>
              <a:t>برای ویرایش نسخه اصلی سبک عنوان کلیک کنید</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fa-IR"/>
              <a:t>برای ویرایش سبک‌های متن اصلی، کلیک کنید</a:t>
            </a:r>
          </a:p>
          <a:p>
            <a:pPr lvl="1"/>
            <a:r>
              <a:rPr lang="fa-IR"/>
              <a:t>سطح دوم</a:t>
            </a:r>
          </a:p>
          <a:p>
            <a:pPr lvl="2"/>
            <a:r>
              <a:rPr lang="fa-IR"/>
              <a:t>سطح سوم</a:t>
            </a:r>
          </a:p>
          <a:p>
            <a:pPr lvl="3"/>
            <a:r>
              <a:rPr lang="fa-IR"/>
              <a:t>سطح چهارم</a:t>
            </a:r>
          </a:p>
          <a:p>
            <a:pPr lvl="4"/>
            <a:r>
              <a:rPr lang="fa-IR"/>
              <a:t>سطح پنجم</a:t>
            </a:r>
            <a:endParaRPr lang="en-US" dirty="0"/>
          </a:p>
        </p:txBody>
      </p:sp>
      <p:sp>
        <p:nvSpPr>
          <p:cNvPr id="4" name="Date Placeholder 3"/>
          <p:cNvSpPr>
            <a:spLocks noGrp="1"/>
          </p:cNvSpPr>
          <p:nvPr>
            <p:ph type="dt" sz="half" idx="10"/>
          </p:nvPr>
        </p:nvSpPr>
        <p:spPr/>
        <p:txBody>
          <a:bodyPr/>
          <a:lstStyle/>
          <a:p>
            <a:fld id="{B4E0BF79-FAC6-4A96-8DE1-F7B82E2E1652}" type="datetimeFigureOut">
              <a:rPr lang="en-US" dirty="0"/>
              <a:t>4/21/2020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 محتو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a:t>برای ویرایش نسخه اصلی سبک عنوان کلیک کنید</a:t>
            </a:r>
            <a:endParaRPr lang="en-US" dirty="0"/>
          </a:p>
        </p:txBody>
      </p:sp>
      <p:sp>
        <p:nvSpPr>
          <p:cNvPr id="3" name="Content Placeholder 2"/>
          <p:cNvSpPr>
            <a:spLocks noGrp="1"/>
          </p:cNvSpPr>
          <p:nvPr>
            <p:ph idx="1"/>
          </p:nvPr>
        </p:nvSpPr>
        <p:spPr/>
        <p:txBody>
          <a:bodyPr/>
          <a:lstStyle/>
          <a:p>
            <a:pPr lvl="0"/>
            <a:r>
              <a:rPr lang="fa-IR"/>
              <a:t>برای ویرایش سبک‌های متن اصلی، کلیک کنید</a:t>
            </a:r>
          </a:p>
          <a:p>
            <a:pPr lvl="1"/>
            <a:r>
              <a:rPr lang="fa-IR"/>
              <a:t>سطح دوم</a:t>
            </a:r>
          </a:p>
          <a:p>
            <a:pPr lvl="2"/>
            <a:r>
              <a:rPr lang="fa-IR"/>
              <a:t>سطح سوم</a:t>
            </a:r>
          </a:p>
          <a:p>
            <a:pPr lvl="3"/>
            <a:r>
              <a:rPr lang="fa-IR"/>
              <a:t>سطح چهارم</a:t>
            </a:r>
          </a:p>
          <a:p>
            <a:pPr lvl="4"/>
            <a:r>
              <a:rPr lang="fa-IR"/>
              <a:t>سطح پنجم</a:t>
            </a:r>
            <a:endParaRPr lang="en-US" dirty="0"/>
          </a:p>
        </p:txBody>
      </p:sp>
      <p:sp>
        <p:nvSpPr>
          <p:cNvPr id="7" name="Date Placeholder 6"/>
          <p:cNvSpPr>
            <a:spLocks noGrp="1"/>
          </p:cNvSpPr>
          <p:nvPr>
            <p:ph type="dt" sz="half" idx="10"/>
          </p:nvPr>
        </p:nvSpPr>
        <p:spPr/>
        <p:txBody>
          <a:bodyPr/>
          <a:lstStyle/>
          <a:p>
            <a:fld id="{82FF5DD9-2C52-442D-92E2-8072C0C3D7CD}" type="datetimeFigureOut">
              <a:rPr lang="en-US" dirty="0"/>
              <a:t>4/21/2020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سربرگ بخش">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12192000"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0"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fa-IR"/>
              <a:t>برای ویرایش نسخه اصلی سبک عنوان کلیک کنید</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defRPr sz="1600">
                <a:solidFill>
                  <a:schemeClr val="tx1"/>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a-IR"/>
              <a:t>برای ویرایش سبک‌های متن اصلی، کلیک کنید</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chemeClr val="tx1"/>
                </a:solidFill>
                <a:latin typeface="+mn-lt"/>
                <a:ea typeface="+mn-ea"/>
                <a:cs typeface="+mn-cs"/>
              </a:defRPr>
            </a:lvl1pPr>
          </a:lstStyle>
          <a:p>
            <a:fld id="{C44961B7-6B89-48AB-966F-622E2788EECC}" type="datetimeFigureOut">
              <a:rPr lang="en-US" dirty="0"/>
              <a:t>4/21/2020</a:t>
            </a:fld>
            <a:endParaRPr lang="en-US" dirty="0"/>
          </a:p>
        </p:txBody>
      </p:sp>
      <p:sp>
        <p:nvSpPr>
          <p:cNvPr id="5" name="Footer Placeholder 4"/>
          <p:cNvSpPr>
            <a:spLocks noGrp="1"/>
          </p:cNvSpPr>
          <p:nvPr>
            <p:ph type="ftr" sz="quarter" idx="11"/>
          </p:nvPr>
        </p:nvSpPr>
        <p:spPr>
          <a:xfrm>
            <a:off x="1453553" y="5211060"/>
            <a:ext cx="5907024" cy="228600"/>
          </a:xfrm>
        </p:spPr>
        <p:txBody>
          <a:bodyPr/>
          <a:lstStyle>
            <a:lvl1pPr algn="l">
              <a:defRPr/>
            </a:lvl1pPr>
          </a:lstStyle>
          <a:p>
            <a:endParaRPr lang="en-US" dirty="0"/>
          </a:p>
        </p:txBody>
      </p:sp>
      <p:sp>
        <p:nvSpPr>
          <p:cNvPr id="6" name="Slide Number Placeholder 5"/>
          <p:cNvSpPr>
            <a:spLocks noGrp="1"/>
          </p:cNvSpPr>
          <p:nvPr>
            <p:ph type="sldNum" sz="quarter" idx="12"/>
          </p:nvPr>
        </p:nvSpPr>
        <p:spPr>
          <a:xfrm>
            <a:off x="8604504" y="5211060"/>
            <a:ext cx="2112264" cy="228600"/>
          </a:xfrm>
        </p:spPr>
        <p:txBody>
          <a:bodyPr/>
          <a:lstStyle/>
          <a:p>
            <a:fld id="{4FAB73BC-B049-4115-A692-8D63A059BFB8}" type="slidenum">
              <a:rPr lang="en-US" dirty="0"/>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دو محتوا">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fa-IR"/>
              <a:t>برای ویرایش نسخه اصلی سبک عنوان کلیک کنید</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fa-IR"/>
              <a:t>برای ویرایش سبک‌های متن اصلی، کلیک کنید</a:t>
            </a:r>
          </a:p>
          <a:p>
            <a:pPr lvl="1"/>
            <a:r>
              <a:rPr lang="fa-IR"/>
              <a:t>سطح دوم</a:t>
            </a:r>
          </a:p>
          <a:p>
            <a:pPr lvl="2"/>
            <a:r>
              <a:rPr lang="fa-IR"/>
              <a:t>سطح سوم</a:t>
            </a:r>
          </a:p>
          <a:p>
            <a:pPr lvl="3"/>
            <a:r>
              <a:rPr lang="fa-IR"/>
              <a:t>سطح چهارم</a:t>
            </a:r>
          </a:p>
          <a:p>
            <a:pPr lvl="4"/>
            <a:r>
              <a:rPr lang="fa-IR"/>
              <a:t>سطح پنجم</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fa-IR"/>
              <a:t>برای ویرایش سبک‌های متن اصلی، کلیک کنید</a:t>
            </a:r>
          </a:p>
          <a:p>
            <a:pPr lvl="1"/>
            <a:r>
              <a:rPr lang="fa-IR"/>
              <a:t>سطح دوم</a:t>
            </a:r>
          </a:p>
          <a:p>
            <a:pPr lvl="2"/>
            <a:r>
              <a:rPr lang="fa-IR"/>
              <a:t>سطح سوم</a:t>
            </a:r>
          </a:p>
          <a:p>
            <a:pPr lvl="3"/>
            <a:r>
              <a:rPr lang="fa-IR"/>
              <a:t>سطح چهارم</a:t>
            </a:r>
          </a:p>
          <a:p>
            <a:pPr lvl="4"/>
            <a:r>
              <a:rPr lang="fa-IR"/>
              <a:t>سطح پنجم</a:t>
            </a:r>
            <a:endParaRPr lang="en-US" dirty="0"/>
          </a:p>
        </p:txBody>
      </p:sp>
      <p:sp>
        <p:nvSpPr>
          <p:cNvPr id="5" name="Date Placeholder 4"/>
          <p:cNvSpPr>
            <a:spLocks noGrp="1"/>
          </p:cNvSpPr>
          <p:nvPr>
            <p:ph type="dt" sz="half" idx="10"/>
          </p:nvPr>
        </p:nvSpPr>
        <p:spPr/>
        <p:txBody>
          <a:bodyPr/>
          <a:lstStyle/>
          <a:p>
            <a:fld id="{DBD3D6FB-79CC-4683-A046-BBE785BA1BED}" type="datetimeFigureOut">
              <a:rPr lang="en-US" dirty="0"/>
              <a:t>4/21/2020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یس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a:t>برای ویرایش نسخه اصلی سبک عنوان کلیک کنید</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a-IR"/>
              <a:t>برای ویرایش سبک‌های متن اصلی، کلیک کنید</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fa-IR"/>
              <a:t>برای ویرایش سبک‌های متن اصلی، کلیک کنید</a:t>
            </a:r>
          </a:p>
          <a:p>
            <a:pPr lvl="1"/>
            <a:r>
              <a:rPr lang="fa-IR"/>
              <a:t>سطح دوم</a:t>
            </a:r>
          </a:p>
          <a:p>
            <a:pPr lvl="2"/>
            <a:r>
              <a:rPr lang="fa-IR"/>
              <a:t>سطح سوم</a:t>
            </a:r>
          </a:p>
          <a:p>
            <a:pPr lvl="3"/>
            <a:r>
              <a:rPr lang="fa-IR"/>
              <a:t>سطح چهارم</a:t>
            </a:r>
          </a:p>
          <a:p>
            <a:pPr lvl="4"/>
            <a:r>
              <a:rPr lang="fa-IR"/>
              <a:t>سطح پنجم</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a-IR"/>
              <a:t>برای ویرایش سبک‌های متن اصلی، کلیک کنید</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fa-IR"/>
              <a:t>برای ویرایش سبک‌های متن اصلی، کلیک کنید</a:t>
            </a:r>
          </a:p>
          <a:p>
            <a:pPr lvl="1"/>
            <a:r>
              <a:rPr lang="fa-IR"/>
              <a:t>سطح دوم</a:t>
            </a:r>
          </a:p>
          <a:p>
            <a:pPr lvl="2"/>
            <a:r>
              <a:rPr lang="fa-IR"/>
              <a:t>سطح سوم</a:t>
            </a:r>
          </a:p>
          <a:p>
            <a:pPr lvl="3"/>
            <a:r>
              <a:rPr lang="fa-IR"/>
              <a:t>سطح چهارم</a:t>
            </a:r>
          </a:p>
          <a:p>
            <a:pPr lvl="4"/>
            <a:r>
              <a:rPr lang="fa-IR"/>
              <a:t>سطح پنجم</a:t>
            </a:r>
            <a:endParaRPr lang="en-US" dirty="0"/>
          </a:p>
        </p:txBody>
      </p:sp>
      <p:sp>
        <p:nvSpPr>
          <p:cNvPr id="7" name="Date Placeholder 6"/>
          <p:cNvSpPr>
            <a:spLocks noGrp="1"/>
          </p:cNvSpPr>
          <p:nvPr>
            <p:ph type="dt" sz="half" idx="10"/>
          </p:nvPr>
        </p:nvSpPr>
        <p:spPr/>
        <p:txBody>
          <a:bodyPr/>
          <a:lstStyle/>
          <a:p>
            <a:fld id="{9512B3E8-48F1-4B23-8498-D8A04A81EC9C}" type="datetimeFigureOut">
              <a:rPr lang="en-US" dirty="0"/>
              <a:t>4/21/2020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تنها عنوان">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a:t>برای ویرایش نسخه اصلی سبک عنوان کلیک کنید</a:t>
            </a:r>
            <a:endParaRPr lang="en-US" dirty="0"/>
          </a:p>
        </p:txBody>
      </p:sp>
      <p:sp>
        <p:nvSpPr>
          <p:cNvPr id="3" name="Date Placeholder 2"/>
          <p:cNvSpPr>
            <a:spLocks noGrp="1"/>
          </p:cNvSpPr>
          <p:nvPr>
            <p:ph type="dt" sz="half" idx="10"/>
          </p:nvPr>
        </p:nvSpPr>
        <p:spPr/>
        <p:txBody>
          <a:bodyPr/>
          <a:lstStyle/>
          <a:p>
            <a:fld id="{10B90D90-AA62-404D-A741-635B4370F9CB}" type="datetimeFigureOut">
              <a:rPr lang="en-US" dirty="0"/>
              <a:t>4/21/2020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خال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7002E4-6836-46D1-9DBB-3C27C0DD3A89}" type="datetimeFigureOut">
              <a:rPr lang="en-US" dirty="0"/>
              <a:t>4/21/2020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محتوا با عنوان">
    <p:spTree>
      <p:nvGrpSpPr>
        <p:cNvPr id="1" name=""/>
        <p:cNvGrpSpPr/>
        <p:nvPr/>
      </p:nvGrpSpPr>
      <p:grpSpPr>
        <a:xfrm>
          <a:off x="0" y="0"/>
          <a:ext cx="0" cy="0"/>
          <a:chOff x="0" y="0"/>
          <a:chExt cx="0" cy="0"/>
        </a:xfrm>
      </p:grpSpPr>
      <p:sp>
        <p:nvSpPr>
          <p:cNvPr id="16" name="Rectangle 15"/>
          <p:cNvSpPr/>
          <p:nvPr/>
        </p:nvSpPr>
        <p:spPr>
          <a:xfrm>
            <a:off x="245529" y="237744"/>
            <a:ext cx="8531352"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rgbClr val="FFFFFF"/>
                </a:solidFill>
                <a:effectLst/>
                <a:latin typeface="+mj-lt"/>
                <a:ea typeface="+mn-ea"/>
                <a:cs typeface="+mn-cs"/>
              </a:defRPr>
            </a:lvl1pPr>
          </a:lstStyle>
          <a:p>
            <a:r>
              <a:rPr lang="fa-IR"/>
              <a:t>برای ویرایش نسخه اصلی سبک عنوان کلیک کنید</a:t>
            </a:r>
            <a:endParaRPr lang="en-US" dirty="0"/>
          </a:p>
        </p:txBody>
      </p:sp>
      <p:sp>
        <p:nvSpPr>
          <p:cNvPr id="3" name="Content Placeholder 2"/>
          <p:cNvSpPr>
            <a:spLocks noGrp="1"/>
          </p:cNvSpPr>
          <p:nvPr>
            <p:ph idx="1"/>
          </p:nvPr>
        </p:nvSpPr>
        <p:spPr>
          <a:xfrm>
            <a:off x="685800" y="609600"/>
            <a:ext cx="7772400" cy="53340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fa-IR"/>
              <a:t>برای ویرایش سبک‌های متن اصلی، کلیک کنید</a:t>
            </a:r>
          </a:p>
          <a:p>
            <a:pPr lvl="1"/>
            <a:r>
              <a:rPr lang="fa-IR"/>
              <a:t>سطح دوم</a:t>
            </a:r>
          </a:p>
          <a:p>
            <a:pPr lvl="2"/>
            <a:r>
              <a:rPr lang="fa-IR"/>
              <a:t>سطح سوم</a:t>
            </a:r>
          </a:p>
          <a:p>
            <a:pPr lvl="3"/>
            <a:r>
              <a:rPr lang="fa-IR"/>
              <a:t>سطح چهارم</a:t>
            </a:r>
          </a:p>
          <a:p>
            <a:pPr lvl="4"/>
            <a:r>
              <a:rPr lang="fa-IR"/>
              <a:t>سطح پنجم</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a-IR"/>
              <a:t>برای ویرایش سبک‌های متن اصلی، کلیک کنید</a:t>
            </a:r>
          </a:p>
        </p:txBody>
      </p:sp>
      <p:sp>
        <p:nvSpPr>
          <p:cNvPr id="8" name="Date Placeholder 7"/>
          <p:cNvSpPr>
            <a:spLocks noGrp="1"/>
          </p:cNvSpPr>
          <p:nvPr>
            <p:ph type="dt" sz="half" idx="10"/>
          </p:nvPr>
        </p:nvSpPr>
        <p:spPr/>
        <p:txBody>
          <a:bodyPr/>
          <a:lstStyle/>
          <a:p>
            <a:fld id="{1CF131DD-A141-4471-BCF9-C6073EDD7E20}" type="datetimeFigureOut">
              <a:rPr lang="en-US" dirty="0"/>
              <a:t>4/21/2020</a:t>
            </a:fld>
            <a:endParaRPr lang="en-US" dirty="0"/>
          </a:p>
        </p:txBody>
      </p:sp>
      <p:sp>
        <p:nvSpPr>
          <p:cNvPr id="9" name="Footer Placeholder 8"/>
          <p:cNvSpPr>
            <a:spLocks noGrp="1"/>
          </p:cNvSpPr>
          <p:nvPr>
            <p:ph type="ftr" sz="quarter" idx="11"/>
          </p:nvPr>
        </p:nvSpPr>
        <p:spPr/>
        <p:txBody>
          <a:bodyPr/>
          <a:lstStyle>
            <a:lvl1pPr algn="r">
              <a:defRPr/>
            </a:lvl1pPr>
          </a:lstStyle>
          <a:p>
            <a:endParaRPr lang="en-US" dirty="0"/>
          </a:p>
        </p:txBody>
      </p:sp>
      <p:sp>
        <p:nvSpPr>
          <p:cNvPr id="11" name="Slide Number Placeholder 10"/>
          <p:cNvSpPr>
            <a:spLocks noGrp="1"/>
          </p:cNvSpPr>
          <p:nvPr>
            <p:ph type="sldNum" sz="quarter" idx="12"/>
          </p:nvPr>
        </p:nvSpPr>
        <p:spPr>
          <a:xfrm>
            <a:off x="10393677" y="6223002"/>
            <a:ext cx="1463040" cy="274320"/>
          </a:xfrm>
        </p:spPr>
        <p:txBody>
          <a:bodyPr/>
          <a:lstStyle>
            <a:lvl1pPr>
              <a:defRPr>
                <a:solidFill>
                  <a:srgbClr val="FFFFFF"/>
                </a:solidFill>
              </a:defRPr>
            </a:lvl1pPr>
          </a:lstStyle>
          <a:p>
            <a:fld id="{4FAB73BC-B049-4115-A692-8D63A059BFB8}" type="slidenum">
              <a:rPr lang="en-US" dirty="0"/>
              <a:pPr/>
              <a:t>‹#›</a:t>
            </a:fld>
            <a:endParaRPr lang="en-US" dirty="0"/>
          </a:p>
        </p:txBody>
      </p:sp>
      <p:sp>
        <p:nvSpPr>
          <p:cNvPr id="12" name="Rectangle 11"/>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تصویر با عنوان">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rgbClr val="FFFFFF"/>
                </a:solidFill>
                <a:latin typeface="+mj-lt"/>
              </a:defRPr>
            </a:lvl1pPr>
          </a:lstStyle>
          <a:p>
            <a:r>
              <a:rPr lang="fa-IR"/>
              <a:t>برای ویرایش نسخه اصلی سبک عنوان کلیک کنید</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a-IR"/>
              <a:t>برای افزودن تصویر نماد را کلیک کنید</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a-IR"/>
              <a:t>برای ویرایش سبک‌های متن اصلی، کلیک کنید</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AB334A90-EB03-42F3-8859-2C2B2724C058}" type="datetimeFigureOut">
              <a:rPr lang="en-US" dirty="0"/>
              <a:t>4/21/2020</a:t>
            </a:fld>
            <a:endParaRPr lang="en-US" dirty="0"/>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en-US" dirty="0"/>
          </a:p>
        </p:txBody>
      </p:sp>
      <p:sp>
        <p:nvSpPr>
          <p:cNvPr id="7" name="Slide Number Placeholder 6"/>
          <p:cNvSpPr>
            <a:spLocks noGrp="1"/>
          </p:cNvSpPr>
          <p:nvPr>
            <p:ph type="sldNum" sz="quarter" idx="12"/>
          </p:nvPr>
        </p:nvSpPr>
        <p:spPr>
          <a:xfrm>
            <a:off x="10396728" y="6227064"/>
            <a:ext cx="1463040" cy="274320"/>
          </a:xfrm>
        </p:spPr>
        <p:txBody>
          <a:bodyPr/>
          <a:lstStyle>
            <a:lvl1pPr>
              <a:defRPr>
                <a:solidFill>
                  <a:srgbClr val="FFFFFF"/>
                </a:solidFill>
              </a:defRPr>
            </a:lvl1pPr>
          </a:lstStyle>
          <a:p>
            <a:fld id="{4FAB73BC-B049-4115-A692-8D63A059BFB8}" type="slidenum">
              <a:rPr lang="en-US" dirty="0"/>
              <a:pPr/>
              <a:t>‹#›</a:t>
            </a:fld>
            <a:endParaRPr lang="en-US" dirty="0"/>
          </a:p>
        </p:txBody>
      </p:sp>
      <p:sp>
        <p:nvSpPr>
          <p:cNvPr id="10" name="Rectangle 9"/>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fa-IR"/>
              <a:t>برای ویرایش نسخه اصلی سبک عنوان کلیک کنید</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fa-IR"/>
              <a:t>برای ویرایش سبک‌های متن اصلی، کلیک کنید</a:t>
            </a:r>
          </a:p>
          <a:p>
            <a:pPr lvl="1"/>
            <a:r>
              <a:rPr lang="fa-IR"/>
              <a:t>سطح دوم</a:t>
            </a:r>
          </a:p>
          <a:p>
            <a:pPr lvl="2"/>
            <a:r>
              <a:rPr lang="fa-IR"/>
              <a:t>سطح سوم</a:t>
            </a:r>
          </a:p>
          <a:p>
            <a:pPr lvl="3"/>
            <a:r>
              <a:rPr lang="fa-IR"/>
              <a:t>سطح چهارم</a:t>
            </a:r>
          </a:p>
          <a:p>
            <a:pPr lvl="4"/>
            <a:r>
              <a:rPr lang="fa-IR"/>
              <a:t>سطح پنجم</a:t>
            </a:r>
            <a:endParaRPr lang="en-US" dirty="0"/>
          </a:p>
        </p:txBody>
      </p:sp>
      <p:sp>
        <p:nvSpPr>
          <p:cNvPr id="4" name="Date Placeholder 3"/>
          <p:cNvSpPr>
            <a:spLocks noGrp="1"/>
          </p:cNvSpPr>
          <p:nvPr>
            <p:ph type="dt" sz="half" idx="2"/>
          </p:nvPr>
        </p:nvSpPr>
        <p:spPr>
          <a:xfrm>
            <a:off x="274320" y="6307672"/>
            <a:ext cx="2743200" cy="274320"/>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CBC48EC7-AF6A-48D3-8284-14BACBEBDD84}" type="datetimeFigureOut">
              <a:rPr lang="en-US" dirty="0"/>
              <a:t>4/21/2020</a:t>
            </a:fld>
            <a:endParaRPr lang="en-US" dirty="0"/>
          </a:p>
        </p:txBody>
      </p:sp>
      <p:sp>
        <p:nvSpPr>
          <p:cNvPr id="5" name="Footer Placeholder 4"/>
          <p:cNvSpPr>
            <a:spLocks noGrp="1"/>
          </p:cNvSpPr>
          <p:nvPr>
            <p:ph type="ftr" sz="quarter" idx="3"/>
          </p:nvPr>
        </p:nvSpPr>
        <p:spPr>
          <a:xfrm>
            <a:off x="3489960" y="6307672"/>
            <a:ext cx="5212080" cy="274320"/>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469880" y="6307672"/>
            <a:ext cx="1463040" cy="27432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sldNum="0" hdr="0" ftr="0" dt="0"/>
  <p:txStyles>
    <p:titleStyle>
      <a:lvl1pPr algn="l" defTabSz="914400" rtl="1"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r" defTabSz="914400" rtl="1"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r" defTabSz="914400" rtl="1"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r" defTabSz="914400" rtl="1"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r" defTabSz="914400" rtl="1"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r" defTabSz="914400" rtl="1"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r" defTabSz="914400" rtl="1"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r" defTabSz="914400" rtl="1"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r" defTabSz="914400" rtl="1"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r" defTabSz="914400" rtl="1"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 /><Relationship Id="rId2" Type="http://schemas.openxmlformats.org/officeDocument/2006/relationships/audio" Target="../media/media1.mp3" /><Relationship Id="rId1" Type="http://schemas.microsoft.com/office/2007/relationships/media" Target="../media/media1.mp3" /><Relationship Id="rId4" Type="http://schemas.openxmlformats.org/officeDocument/2006/relationships/image" Target="../media/image3.png" /></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 /></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 /></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5B9EDD46-822B-9D4A-918E-FC403333875F}"/>
              </a:ext>
            </a:extLst>
          </p:cNvPr>
          <p:cNvSpPr>
            <a:spLocks noGrp="1"/>
          </p:cNvSpPr>
          <p:nvPr>
            <p:ph type="ctrTitle"/>
          </p:nvPr>
        </p:nvSpPr>
        <p:spPr>
          <a:xfrm>
            <a:off x="1430972" y="2483468"/>
            <a:ext cx="9068586" cy="2590800"/>
          </a:xfrm>
        </p:spPr>
        <p:txBody>
          <a:bodyPr/>
          <a:lstStyle/>
          <a:p>
            <a:r>
              <a:rPr lang="fa-IR" b="1" baseline="30000">
                <a:solidFill>
                  <a:schemeClr val="bg2">
                    <a:lumMod val="10000"/>
                  </a:schemeClr>
                </a:solidFill>
              </a:rPr>
              <a:t>به نام خداوند جان و خرد</a:t>
            </a:r>
          </a:p>
        </p:txBody>
      </p:sp>
    </p:spTree>
    <p:extLst>
      <p:ext uri="{BB962C8B-B14F-4D97-AF65-F5344CB8AC3E}">
        <p14:creationId xmlns:p14="http://schemas.microsoft.com/office/powerpoint/2010/main" val="35304387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9D1980A9-053D-E748-B433-891BCA203C2A}"/>
              </a:ext>
            </a:extLst>
          </p:cNvPr>
          <p:cNvSpPr>
            <a:spLocks noGrp="1"/>
          </p:cNvSpPr>
          <p:nvPr>
            <p:ph type="title"/>
          </p:nvPr>
        </p:nvSpPr>
        <p:spPr>
          <a:xfrm>
            <a:off x="1066800" y="885387"/>
            <a:ext cx="10058400" cy="5529981"/>
          </a:xfrm>
        </p:spPr>
        <p:txBody>
          <a:bodyPr>
            <a:noAutofit/>
          </a:bodyPr>
          <a:lstStyle/>
          <a:p>
            <a:pPr algn="just" rtl="0"/>
            <a:r>
              <a:rPr lang="fa-IR" sz="2400" b="1">
                <a:solidFill>
                  <a:schemeClr val="tx1"/>
                </a:solidFill>
                <a:effectLst/>
                <a:latin typeface="IRANSans"/>
              </a:rPr>
              <a:t>به نام خداوند جان و خرد          کزین برتر اندیشه برنگذرد</a:t>
            </a:r>
            <a:br>
              <a:rPr lang="fa-IR" sz="2400" b="1">
                <a:solidFill>
                  <a:schemeClr val="tx1"/>
                </a:solidFill>
                <a:effectLst/>
                <a:latin typeface="IRANSans"/>
              </a:rPr>
            </a:br>
            <a:r>
              <a:rPr lang="fa-IR" sz="2400" b="1">
                <a:solidFill>
                  <a:schemeClr val="tx1"/>
                </a:solidFill>
                <a:effectLst/>
                <a:latin typeface="IRANSans"/>
              </a:rPr>
              <a:t>خداوند نام و خداوند جای          خداوند روزی ده رهنمای</a:t>
            </a:r>
            <a:br>
              <a:rPr lang="fa-IR" sz="2400" b="1">
                <a:solidFill>
                  <a:schemeClr val="tx1"/>
                </a:solidFill>
                <a:effectLst/>
                <a:latin typeface="IRANSans"/>
              </a:rPr>
            </a:br>
            <a:r>
              <a:rPr lang="fa-IR" sz="2400" b="1">
                <a:solidFill>
                  <a:schemeClr val="tx1"/>
                </a:solidFill>
                <a:effectLst/>
                <a:latin typeface="IRANSans"/>
              </a:rPr>
              <a:t>خداوند کیوان و گردان سپهر          فروزنده ماه و ناهید و مهر</a:t>
            </a:r>
            <a:br>
              <a:rPr lang="fa-IR" sz="2400" b="1">
                <a:solidFill>
                  <a:schemeClr val="tx1"/>
                </a:solidFill>
                <a:effectLst/>
                <a:latin typeface="IRANSans"/>
              </a:rPr>
            </a:br>
            <a:r>
              <a:rPr lang="fa-IR" sz="2400" b="1">
                <a:solidFill>
                  <a:schemeClr val="tx1"/>
                </a:solidFill>
                <a:effectLst/>
                <a:latin typeface="IRANSans"/>
              </a:rPr>
              <a:t>ز نام و نشان و گمان برترست          نگارندهٔ بر شده گوهرست</a:t>
            </a:r>
            <a:br>
              <a:rPr lang="fa-IR" sz="2400" b="1">
                <a:solidFill>
                  <a:schemeClr val="tx1"/>
                </a:solidFill>
                <a:effectLst/>
                <a:latin typeface="IRANSans"/>
              </a:rPr>
            </a:br>
            <a:r>
              <a:rPr lang="fa-IR" sz="2400" b="1">
                <a:solidFill>
                  <a:schemeClr val="tx1"/>
                </a:solidFill>
                <a:effectLst/>
                <a:latin typeface="IRANSans"/>
              </a:rPr>
              <a:t>به بینندگان آفریننده را          نبینی مرنجان دو بیننده را</a:t>
            </a:r>
            <a:br>
              <a:rPr lang="fa-IR" sz="2400" b="1">
                <a:solidFill>
                  <a:schemeClr val="tx1"/>
                </a:solidFill>
                <a:effectLst/>
                <a:latin typeface="IRANSans"/>
              </a:rPr>
            </a:br>
            <a:r>
              <a:rPr lang="fa-IR" sz="2400" b="1">
                <a:solidFill>
                  <a:schemeClr val="tx1"/>
                </a:solidFill>
                <a:effectLst/>
                <a:latin typeface="IRANSans"/>
              </a:rPr>
              <a:t>نیابد بدو نیز اندیشه راه          که او برتر از نام و از جایگاه</a:t>
            </a:r>
            <a:br>
              <a:rPr lang="fa-IR" sz="2400" b="1">
                <a:solidFill>
                  <a:schemeClr val="tx1"/>
                </a:solidFill>
                <a:effectLst/>
                <a:latin typeface="IRANSans"/>
              </a:rPr>
            </a:br>
            <a:r>
              <a:rPr lang="fa-IR" sz="2400" b="1">
                <a:solidFill>
                  <a:schemeClr val="tx1"/>
                </a:solidFill>
                <a:effectLst/>
                <a:latin typeface="IRANSans"/>
              </a:rPr>
              <a:t>سخن هر چه زین گوهران بگذرد          نیابد بدو راه جان و خرد</a:t>
            </a:r>
            <a:br>
              <a:rPr lang="fa-IR" sz="2400" b="1">
                <a:solidFill>
                  <a:schemeClr val="tx1"/>
                </a:solidFill>
                <a:effectLst/>
                <a:latin typeface="IRANSans"/>
              </a:rPr>
            </a:br>
            <a:r>
              <a:rPr lang="fa-IR" sz="2400" b="1">
                <a:solidFill>
                  <a:schemeClr val="tx1"/>
                </a:solidFill>
                <a:effectLst/>
                <a:latin typeface="IRANSans"/>
              </a:rPr>
              <a:t>خرد گر سخن برگزیند همی          همان را گزیند که بیند همی</a:t>
            </a:r>
            <a:br>
              <a:rPr lang="fa-IR" sz="2400" b="1">
                <a:solidFill>
                  <a:schemeClr val="tx1"/>
                </a:solidFill>
                <a:effectLst/>
                <a:latin typeface="IRANSans"/>
              </a:rPr>
            </a:br>
            <a:r>
              <a:rPr lang="fa-IR" sz="2400" b="1">
                <a:solidFill>
                  <a:schemeClr val="tx1"/>
                </a:solidFill>
                <a:effectLst/>
                <a:latin typeface="IRANSans"/>
              </a:rPr>
              <a:t>ستودن نداند کس او را چو هست          میان بندگی را ببایدت بست</a:t>
            </a:r>
            <a:br>
              <a:rPr lang="fa-IR" sz="2400" b="1">
                <a:solidFill>
                  <a:schemeClr val="tx1"/>
                </a:solidFill>
                <a:effectLst/>
                <a:latin typeface="IRANSans"/>
              </a:rPr>
            </a:br>
            <a:r>
              <a:rPr lang="fa-IR" sz="2400" b="1">
                <a:solidFill>
                  <a:schemeClr val="tx1"/>
                </a:solidFill>
                <a:effectLst/>
                <a:latin typeface="IRANSans"/>
              </a:rPr>
              <a:t>خرد را و جان را همی سنجد اوی          در اندیشهٔ سخته کی گنجد اوی</a:t>
            </a:r>
            <a:br>
              <a:rPr lang="fa-IR" sz="2400" b="1">
                <a:solidFill>
                  <a:schemeClr val="tx1"/>
                </a:solidFill>
                <a:effectLst/>
                <a:latin typeface="IRANSans"/>
              </a:rPr>
            </a:br>
            <a:r>
              <a:rPr lang="fa-IR" sz="2400" b="1">
                <a:solidFill>
                  <a:schemeClr val="tx1"/>
                </a:solidFill>
                <a:effectLst/>
                <a:latin typeface="IRANSans"/>
              </a:rPr>
              <a:t>بدین آلت و رای و جان و روان          ستود آفریننده را چون توان؟</a:t>
            </a:r>
            <a:br>
              <a:rPr lang="fa-IR" sz="2400" b="1">
                <a:solidFill>
                  <a:schemeClr val="tx1"/>
                </a:solidFill>
                <a:effectLst/>
                <a:latin typeface="IRANSans"/>
              </a:rPr>
            </a:br>
            <a:r>
              <a:rPr lang="fa-IR" sz="2400" b="1">
                <a:solidFill>
                  <a:schemeClr val="tx1"/>
                </a:solidFill>
                <a:effectLst/>
                <a:latin typeface="IRANSans"/>
              </a:rPr>
              <a:t>به هستیش باید که خستو شوی          ز گفتار بیگار یک سو شوی</a:t>
            </a:r>
            <a:br>
              <a:rPr lang="fa-IR" sz="2400" b="1">
                <a:solidFill>
                  <a:schemeClr val="tx1"/>
                </a:solidFill>
                <a:effectLst/>
                <a:latin typeface="IRANSans"/>
              </a:rPr>
            </a:br>
            <a:r>
              <a:rPr lang="fa-IR" sz="2400" b="1">
                <a:solidFill>
                  <a:schemeClr val="tx1"/>
                </a:solidFill>
                <a:effectLst/>
                <a:latin typeface="IRANSans"/>
              </a:rPr>
              <a:t>پرستنده باشی و جوینده راه          به فرمانها ژرف کردن نگاه</a:t>
            </a:r>
            <a:br>
              <a:rPr lang="fa-IR" sz="2400" b="1">
                <a:solidFill>
                  <a:schemeClr val="tx1"/>
                </a:solidFill>
                <a:effectLst/>
                <a:latin typeface="IRANSans"/>
              </a:rPr>
            </a:br>
            <a:r>
              <a:rPr lang="fa-IR" sz="2400" b="1">
                <a:solidFill>
                  <a:schemeClr val="tx1"/>
                </a:solidFill>
                <a:effectLst/>
                <a:latin typeface="IRANSans"/>
              </a:rPr>
              <a:t>توانا بود هر که دانا بود          ز دانش دل پیر برنا بود</a:t>
            </a:r>
            <a:br>
              <a:rPr lang="fa-IR" sz="2400" b="1">
                <a:solidFill>
                  <a:schemeClr val="tx1"/>
                </a:solidFill>
                <a:effectLst/>
                <a:latin typeface="IRANSans"/>
              </a:rPr>
            </a:br>
            <a:r>
              <a:rPr lang="fa-IR" sz="2400" b="1">
                <a:solidFill>
                  <a:schemeClr val="tx1"/>
                </a:solidFill>
                <a:effectLst/>
                <a:latin typeface="IRANSans"/>
              </a:rPr>
              <a:t>از این پرده برتر سخن‌گاه نیست          به هستیش اندیشه را راه نیست</a:t>
            </a:r>
            <a:br>
              <a:rPr lang="fa-IR" sz="2000" b="1">
                <a:solidFill>
                  <a:schemeClr val="tx1"/>
                </a:solidFill>
                <a:effectLst/>
                <a:latin typeface="IRANSans"/>
              </a:rPr>
            </a:br>
            <a:r>
              <a:rPr lang="fa-IR" sz="2000" b="1">
                <a:solidFill>
                  <a:schemeClr val="tx1"/>
                </a:solidFill>
                <a:effectLst/>
              </a:rPr>
              <a:t> </a:t>
            </a:r>
            <a:br>
              <a:rPr lang="fa-IR" sz="2000" b="1">
                <a:solidFill>
                  <a:schemeClr val="tx1"/>
                </a:solidFill>
                <a:effectLst/>
              </a:rPr>
            </a:br>
            <a:endParaRPr lang="fa-IR" sz="2000" b="1">
              <a:solidFill>
                <a:schemeClr val="tx1"/>
              </a:solidFill>
            </a:endParaRPr>
          </a:p>
        </p:txBody>
      </p:sp>
      <p:pic>
        <p:nvPicPr>
          <p:cNvPr id="5" name="4_5832536579758884702.mp3">
            <a:hlinkClick r:id="" action="ppaction://media"/>
            <a:extLst>
              <a:ext uri="{FF2B5EF4-FFF2-40B4-BE49-F238E27FC236}">
                <a16:creationId xmlns:a16="http://schemas.microsoft.com/office/drawing/2014/main" id="{D8E71846-2B9A-6E48-B6F5-81FC74353BD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67400" y="3200400"/>
            <a:ext cx="457200" cy="457200"/>
          </a:xfrm>
          <a:prstGeom prst="rect">
            <a:avLst/>
          </a:prstGeom>
        </p:spPr>
      </p:pic>
    </p:spTree>
    <p:extLst>
      <p:ext uri="{BB962C8B-B14F-4D97-AF65-F5344CB8AC3E}">
        <p14:creationId xmlns:p14="http://schemas.microsoft.com/office/powerpoint/2010/main" val="1026615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0BEE251D-C549-FE41-B7C7-F5BD42EA48D7}"/>
              </a:ext>
            </a:extLst>
          </p:cNvPr>
          <p:cNvSpPr>
            <a:spLocks noGrp="1"/>
          </p:cNvSpPr>
          <p:nvPr>
            <p:ph type="title"/>
          </p:nvPr>
        </p:nvSpPr>
        <p:spPr>
          <a:xfrm>
            <a:off x="936065" y="0"/>
            <a:ext cx="10058400" cy="6443382"/>
          </a:xfrm>
        </p:spPr>
        <p:txBody>
          <a:bodyPr anchor="ctr">
            <a:normAutofit/>
          </a:bodyPr>
          <a:lstStyle/>
          <a:p>
            <a:pPr algn="ctr"/>
            <a:r>
              <a:rPr lang="fa-IR" sz="4000"/>
              <a:t>فردوسی شاهنامه رادرقالب مثنوی سروده است.مثنوی که آن رامزدوج نیزخوانند نوع اشعاری است که دروزن یکی،اماهربیت دارای قافیه مستقل باشد.</a:t>
            </a:r>
            <a:br>
              <a:rPr lang="fa-IR" sz="4000"/>
            </a:br>
            <a:br>
              <a:rPr lang="fa-IR" sz="4000"/>
            </a:br>
            <a:r>
              <a:rPr lang="fa-IR" sz="4000"/>
              <a:t> _______ الف            _______ الف</a:t>
            </a:r>
            <a:br>
              <a:rPr lang="fa-IR"/>
            </a:br>
            <a:r>
              <a:rPr lang="fa-IR"/>
              <a:t>______ب            ______ب</a:t>
            </a:r>
            <a:br>
              <a:rPr lang="fa-IR"/>
            </a:br>
            <a:r>
              <a:rPr lang="fa-IR"/>
              <a:t> ______ ج           ______ج</a:t>
            </a:r>
          </a:p>
        </p:txBody>
      </p:sp>
    </p:spTree>
    <p:extLst>
      <p:ext uri="{BB962C8B-B14F-4D97-AF65-F5344CB8AC3E}">
        <p14:creationId xmlns:p14="http://schemas.microsoft.com/office/powerpoint/2010/main" val="36373065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0CD64E38-482F-B340-A4D9-3346753D7DE0}"/>
              </a:ext>
            </a:extLst>
          </p:cNvPr>
          <p:cNvSpPr>
            <a:spLocks noGrp="1"/>
          </p:cNvSpPr>
          <p:nvPr>
            <p:ph type="title"/>
          </p:nvPr>
        </p:nvSpPr>
        <p:spPr>
          <a:xfrm>
            <a:off x="1664447" y="-429558"/>
            <a:ext cx="10058400" cy="5995147"/>
          </a:xfrm>
        </p:spPr>
        <p:txBody>
          <a:bodyPr>
            <a:normAutofit fontScale="90000"/>
          </a:bodyPr>
          <a:lstStyle/>
          <a:p>
            <a:pPr algn="r"/>
            <a:r>
              <a:rPr lang="fa-IR" sz="4400"/>
              <a:t>تعدادابیات مثنوی محدود نیست،بدین سبب این نوع شعررا برای ساختن تواریخ وقصص وافسانه های طولانی به کارمی برند.مثنوی سازی درفارسی ازقرن سوم وچهارم هجری آغازشده اماخوش ترین وزن های مثنوی همان است که درنظم شاهنامه فردوسی،حدیقه سنایی،خمسه نظامی ومثنوی مولوی بکار رفته است.</a:t>
            </a:r>
          </a:p>
        </p:txBody>
      </p:sp>
    </p:spTree>
    <p:extLst>
      <p:ext uri="{BB962C8B-B14F-4D97-AF65-F5344CB8AC3E}">
        <p14:creationId xmlns:p14="http://schemas.microsoft.com/office/powerpoint/2010/main" val="40887226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C0CFEFC9-1B0B-F549-A89B-776418843966}"/>
              </a:ext>
            </a:extLst>
          </p:cNvPr>
          <p:cNvSpPr>
            <a:spLocks noGrp="1"/>
          </p:cNvSpPr>
          <p:nvPr>
            <p:ph type="title"/>
          </p:nvPr>
        </p:nvSpPr>
        <p:spPr/>
        <p:txBody>
          <a:bodyPr/>
          <a:lstStyle/>
          <a:p>
            <a:endParaRPr lang="fa-IR"/>
          </a:p>
        </p:txBody>
      </p:sp>
      <p:sp>
        <p:nvSpPr>
          <p:cNvPr id="3" name="نگهدارنده مکان تصویر 2">
            <a:extLst>
              <a:ext uri="{FF2B5EF4-FFF2-40B4-BE49-F238E27FC236}">
                <a16:creationId xmlns:a16="http://schemas.microsoft.com/office/drawing/2014/main" id="{B4608C78-E4B7-434D-91BD-D3F41E4C852D}"/>
              </a:ext>
            </a:extLst>
          </p:cNvPr>
          <p:cNvSpPr>
            <a:spLocks noGrp="1"/>
          </p:cNvSpPr>
          <p:nvPr>
            <p:ph type="pic" idx="1"/>
          </p:nvPr>
        </p:nvSpPr>
        <p:spPr/>
      </p:sp>
      <p:sp>
        <p:nvSpPr>
          <p:cNvPr id="4" name="نگهدارنده مکان متن 3">
            <a:extLst>
              <a:ext uri="{FF2B5EF4-FFF2-40B4-BE49-F238E27FC236}">
                <a16:creationId xmlns:a16="http://schemas.microsoft.com/office/drawing/2014/main" id="{4BF2A428-B98F-B844-8272-78EFD8D910AC}"/>
              </a:ext>
            </a:extLst>
          </p:cNvPr>
          <p:cNvSpPr>
            <a:spLocks noGrp="1"/>
          </p:cNvSpPr>
          <p:nvPr>
            <p:ph type="body" sz="half" idx="2"/>
          </p:nvPr>
        </p:nvSpPr>
        <p:spPr/>
        <p:txBody>
          <a:bodyPr/>
          <a:lstStyle/>
          <a:p>
            <a:endParaRPr lang="fa-IR"/>
          </a:p>
        </p:txBody>
      </p:sp>
    </p:spTree>
    <p:extLst>
      <p:ext uri="{BB962C8B-B14F-4D97-AF65-F5344CB8AC3E}">
        <p14:creationId xmlns:p14="http://schemas.microsoft.com/office/powerpoint/2010/main" val="97094354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 /></Relationships>
</file>

<file path=ppt/theme/theme1.xml><?xml version="1.0" encoding="utf-8"?>
<a:theme xmlns:a="http://schemas.openxmlformats.org/drawingml/2006/main" name="صابون">
  <a:themeElements>
    <a:clrScheme name="Savo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صفحه گسترده</PresentationFormat>
  <Slides>5</Slides>
  <Notes>0</Notes>
  <HiddenSlides>0</HiddenSlides>
  <ScaleCrop>false</ScaleCrop>
  <HeadingPairs>
    <vt:vector size="4" baseType="variant">
      <vt:variant>
        <vt:lpstr>طرح زمینه</vt:lpstr>
      </vt:variant>
      <vt:variant>
        <vt:i4>1</vt:i4>
      </vt:variant>
      <vt:variant>
        <vt:lpstr>عنوان های اسلاید</vt:lpstr>
      </vt:variant>
      <vt:variant>
        <vt:i4>5</vt:i4>
      </vt:variant>
    </vt:vector>
  </HeadingPairs>
  <TitlesOfParts>
    <vt:vector size="6" baseType="lpstr">
      <vt:lpstr>صابون</vt:lpstr>
      <vt:lpstr>به نام خداوند جان و خرد</vt:lpstr>
      <vt:lpstr>به نام خداوند جان و خرد          کزین برتر اندیشه برنگذرد خداوند نام و خداوند جای          خداوند روزی ده رهنمای خداوند کیوان و گردان سپهر          فروزنده ماه و ناهید و مهر ز نام و نشان و گمان برترست          نگارندهٔ بر شده گوهرست به بینندگان آفریننده را          نبینی مرنجان دو بیننده را نیابد بدو نیز اندیشه راه          که او برتر از نام و از جایگاه سخن هر چه زین گوهران بگذرد          نیابد بدو راه جان و خرد خرد گر سخن برگزیند همی          همان را گزیند که بیند همی ستودن نداند کس او را چو هست          میان بندگی را ببایدت بست خرد را و جان را همی سنجد اوی          در اندیشهٔ سخته کی گنجد اوی بدین آلت و رای و جان و روان          ستود آفریننده را چون توان؟ به هستیش باید که خستو شوی          ز گفتار بیگار یک سو شوی پرستنده باشی و جوینده راه          به فرمانها ژرف کردن نگاه توانا بود هر که دانا بود          ز دانش دل پیر برنا بود از این پرده برتر سخن‌گاه نیست          به هستیش اندیشه را راه نیست   </vt:lpstr>
      <vt:lpstr>فردوسی شاهنامه رادرقالب مثنوی سروده است.مثنوی که آن رامزدوج نیزخوانند نوع اشعاری است که دروزن یکی،اماهربیت دارای قافیه مستقل باشد.   _______ الف            _______ الف ______ب            ______ب  ______ ج           ______ج</vt:lpstr>
      <vt:lpstr>تعدادابیات مثنوی محدود نیست،بدین سبب این نوع شعررا برای ساختن تواریخ وقصص وافسانه های طولانی به کارمی برند.مثنوی سازی درفارسی ازقرن سوم وچهارم هجری آغازشده اماخوش ترین وزن های مثنوی همان است که درنظم شاهنامه فردوسی،حدیقه سنایی،خمسه نظامی ومثنوی مولوی بکار رفته است.</vt:lpstr>
      <vt:lpstr>ارائه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به نام خداوند جان و خرد</dc:title>
  <dc:creator>zahra.youseflou@gmail.com</dc:creator>
  <cp:lastModifiedBy>zahra.youseflou@gmail.com</cp:lastModifiedBy>
  <cp:revision>5</cp:revision>
  <dcterms:created xsi:type="dcterms:W3CDTF">2020-04-19T16:55:57Z</dcterms:created>
  <dcterms:modified xsi:type="dcterms:W3CDTF">2020-04-21T06:52:54Z</dcterms:modified>
</cp:coreProperties>
</file>