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62" r:id="rId2"/>
    <p:sldId id="302" r:id="rId3"/>
    <p:sldId id="301" r:id="rId4"/>
    <p:sldId id="271" r:id="rId5"/>
    <p:sldId id="256" r:id="rId6"/>
    <p:sldId id="257" r:id="rId7"/>
    <p:sldId id="258" r:id="rId8"/>
    <p:sldId id="259" r:id="rId9"/>
    <p:sldId id="260" r:id="rId10"/>
    <p:sldId id="261" r:id="rId11"/>
    <p:sldId id="263" r:id="rId12"/>
    <p:sldId id="264" r:id="rId13"/>
    <p:sldId id="265" r:id="rId14"/>
    <p:sldId id="266" r:id="rId15"/>
    <p:sldId id="267" r:id="rId16"/>
    <p:sldId id="268" r:id="rId17"/>
    <p:sldId id="269" r:id="rId18"/>
    <p:sldId id="270"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6" r:id="rId33"/>
    <p:sldId id="285"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99"/>
  </p:normalViewPr>
  <p:slideViewPr>
    <p:cSldViewPr>
      <p:cViewPr varScale="1">
        <p:scale>
          <a:sx n="56" d="100"/>
          <a:sy n="56" d="100"/>
        </p:scale>
        <p:origin x="1380"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viewProps" Target="view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notesMaster" Target="notesMasters/notesMaster1.xml" /><Relationship Id="rId8" Type="http://schemas.openxmlformats.org/officeDocument/2006/relationships/slide" Target="slides/slide7.xml" /><Relationship Id="rId51" Type="http://schemas.openxmlformats.org/officeDocument/2006/relationships/theme" Target="theme/theme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B73C24-04B8-4694-9BDA-B733D2FA369F}" type="datetimeFigureOut">
              <a:rPr lang="en-US" smtClean="0"/>
              <a:pPr/>
              <a:t>4/23/2020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68AC54-781D-4A39-B44B-ABC1951FD310}" type="slidenum">
              <a:rPr lang="en-US" smtClean="0"/>
              <a:pPr/>
              <a:t>‹#›</a:t>
            </a:fld>
            <a:endParaRPr lang="en-US"/>
          </a:p>
        </p:txBody>
      </p:sp>
    </p:spTree>
    <p:extLst>
      <p:ext uri="{BB962C8B-B14F-4D97-AF65-F5344CB8AC3E}">
        <p14:creationId xmlns:p14="http://schemas.microsoft.com/office/powerpoint/2010/main" val="807062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68AC54-781D-4A39-B44B-ABC1951FD310}" type="slidenum">
              <a:rPr lang="en-US" smtClean="0"/>
              <a:pPr/>
              <a:t>8</a:t>
            </a:fld>
            <a:endParaRPr lang="en-US"/>
          </a:p>
        </p:txBody>
      </p:sp>
    </p:spTree>
    <p:extLst>
      <p:ext uri="{BB962C8B-B14F-4D97-AF65-F5344CB8AC3E}">
        <p14:creationId xmlns:p14="http://schemas.microsoft.com/office/powerpoint/2010/main" val="430259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2" Type="http://schemas.openxmlformats.org/officeDocument/2006/relationships/image" Target="../media/image29.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image" Target="../media/image27.jpeg" /><Relationship Id="rId2" Type="http://schemas.openxmlformats.org/officeDocument/2006/relationships/image" Target="../media/image30.jpeg" /><Relationship Id="rId1" Type="http://schemas.openxmlformats.org/officeDocument/2006/relationships/slideLayout" Target="../slideLayouts/slideLayout2.xml" /><Relationship Id="rId5" Type="http://schemas.openxmlformats.org/officeDocument/2006/relationships/image" Target="../media/image32.jpeg" /><Relationship Id="rId4" Type="http://schemas.openxmlformats.org/officeDocument/2006/relationships/image" Target="../media/image31.jpeg" /></Relationships>
</file>

<file path=ppt/slides/_rels/slide12.xml.rels><?xml version="1.0" encoding="UTF-8" standalone="yes"?>
<Relationships xmlns="http://schemas.openxmlformats.org/package/2006/relationships"><Relationship Id="rId3" Type="http://schemas.openxmlformats.org/officeDocument/2006/relationships/image" Target="../media/image34.jpeg" /><Relationship Id="rId2" Type="http://schemas.openxmlformats.org/officeDocument/2006/relationships/image" Target="../media/image33.jpeg" /><Relationship Id="rId1" Type="http://schemas.openxmlformats.org/officeDocument/2006/relationships/slideLayout" Target="../slideLayouts/slideLayout2.xml" /><Relationship Id="rId6" Type="http://schemas.openxmlformats.org/officeDocument/2006/relationships/image" Target="../media/image37.jpeg" /><Relationship Id="rId5" Type="http://schemas.openxmlformats.org/officeDocument/2006/relationships/image" Target="../media/image36.jpeg" /><Relationship Id="rId4" Type="http://schemas.openxmlformats.org/officeDocument/2006/relationships/image" Target="../media/image35.jpeg" /></Relationships>
</file>

<file path=ppt/slides/_rels/slide13.xml.rels><?xml version="1.0" encoding="UTF-8" standalone="yes"?>
<Relationships xmlns="http://schemas.openxmlformats.org/package/2006/relationships"><Relationship Id="rId3" Type="http://schemas.openxmlformats.org/officeDocument/2006/relationships/image" Target="../media/image39.jpeg" /><Relationship Id="rId2" Type="http://schemas.openxmlformats.org/officeDocument/2006/relationships/image" Target="../media/image38.jpeg" /><Relationship Id="rId1" Type="http://schemas.openxmlformats.org/officeDocument/2006/relationships/slideLayout" Target="../slideLayouts/slideLayout2.xml" /><Relationship Id="rId6" Type="http://schemas.openxmlformats.org/officeDocument/2006/relationships/image" Target="../media/image40.jpeg" /><Relationship Id="rId5" Type="http://schemas.openxmlformats.org/officeDocument/2006/relationships/image" Target="../media/image31.jpeg" /><Relationship Id="rId4" Type="http://schemas.openxmlformats.org/officeDocument/2006/relationships/image" Target="../media/image36.jpeg" /></Relationships>
</file>

<file path=ppt/slides/_rels/slide14.xml.rels><?xml version="1.0" encoding="UTF-8" standalone="yes"?>
<Relationships xmlns="http://schemas.openxmlformats.org/package/2006/relationships"><Relationship Id="rId8" Type="http://schemas.openxmlformats.org/officeDocument/2006/relationships/image" Target="../media/image15.jpeg" /><Relationship Id="rId3" Type="http://schemas.openxmlformats.org/officeDocument/2006/relationships/image" Target="../media/image42.jpeg" /><Relationship Id="rId7" Type="http://schemas.openxmlformats.org/officeDocument/2006/relationships/image" Target="../media/image45.jpeg" /><Relationship Id="rId2" Type="http://schemas.openxmlformats.org/officeDocument/2006/relationships/image" Target="../media/image41.jpeg" /><Relationship Id="rId1" Type="http://schemas.openxmlformats.org/officeDocument/2006/relationships/slideLayout" Target="../slideLayouts/slideLayout2.xml" /><Relationship Id="rId6" Type="http://schemas.openxmlformats.org/officeDocument/2006/relationships/image" Target="../media/image44.jpeg" /><Relationship Id="rId5" Type="http://schemas.openxmlformats.org/officeDocument/2006/relationships/image" Target="../media/image43.jpeg" /><Relationship Id="rId4" Type="http://schemas.openxmlformats.org/officeDocument/2006/relationships/image" Target="../media/image7.jpeg" /></Relationships>
</file>

<file path=ppt/slides/_rels/slide15.xml.rels><?xml version="1.0" encoding="UTF-8" standalone="yes"?>
<Relationships xmlns="http://schemas.openxmlformats.org/package/2006/relationships"><Relationship Id="rId3" Type="http://schemas.microsoft.com/office/2007/relationships/hdphoto" Target="../media/hdphoto2.wdp" /><Relationship Id="rId7" Type="http://schemas.openxmlformats.org/officeDocument/2006/relationships/image" Target="../media/image49.jpeg" /><Relationship Id="rId2" Type="http://schemas.openxmlformats.org/officeDocument/2006/relationships/image" Target="../media/image46.jpeg" /><Relationship Id="rId1" Type="http://schemas.openxmlformats.org/officeDocument/2006/relationships/slideLayout" Target="../slideLayouts/slideLayout2.xml" /><Relationship Id="rId6" Type="http://schemas.openxmlformats.org/officeDocument/2006/relationships/image" Target="../media/image48.jpeg" /><Relationship Id="rId5" Type="http://schemas.openxmlformats.org/officeDocument/2006/relationships/image" Target="../media/image16.jpeg" /><Relationship Id="rId4" Type="http://schemas.openxmlformats.org/officeDocument/2006/relationships/image" Target="../media/image47.jpeg" /></Relationships>
</file>

<file path=ppt/slides/_rels/slide16.xml.rels><?xml version="1.0" encoding="UTF-8" standalone="yes"?>
<Relationships xmlns="http://schemas.openxmlformats.org/package/2006/relationships"><Relationship Id="rId8" Type="http://schemas.openxmlformats.org/officeDocument/2006/relationships/image" Target="../media/image47.jpeg" /><Relationship Id="rId3" Type="http://schemas.openxmlformats.org/officeDocument/2006/relationships/image" Target="../media/image51.jpeg" /><Relationship Id="rId7" Type="http://schemas.openxmlformats.org/officeDocument/2006/relationships/image" Target="../media/image6.png" /><Relationship Id="rId2" Type="http://schemas.openxmlformats.org/officeDocument/2006/relationships/image" Target="../media/image50.jpeg" /><Relationship Id="rId1" Type="http://schemas.openxmlformats.org/officeDocument/2006/relationships/slideLayout" Target="../slideLayouts/slideLayout2.xml" /><Relationship Id="rId6" Type="http://schemas.openxmlformats.org/officeDocument/2006/relationships/image" Target="../media/image53.jpeg" /><Relationship Id="rId5" Type="http://schemas.openxmlformats.org/officeDocument/2006/relationships/image" Target="../media/image52.jpeg" /><Relationship Id="rId4" Type="http://schemas.openxmlformats.org/officeDocument/2006/relationships/image" Target="../media/image28.jpeg" /></Relationships>
</file>

<file path=ppt/slides/_rels/slide17.xml.rels><?xml version="1.0" encoding="UTF-8" standalone="yes"?>
<Relationships xmlns="http://schemas.openxmlformats.org/package/2006/relationships"><Relationship Id="rId3" Type="http://schemas.openxmlformats.org/officeDocument/2006/relationships/image" Target="../media/image54.png" /><Relationship Id="rId2" Type="http://schemas.openxmlformats.org/officeDocument/2006/relationships/image" Target="../media/image17.jpeg" /><Relationship Id="rId1" Type="http://schemas.openxmlformats.org/officeDocument/2006/relationships/slideLayout" Target="../slideLayouts/slideLayout2.xml" /><Relationship Id="rId6" Type="http://schemas.openxmlformats.org/officeDocument/2006/relationships/image" Target="../media/image57.png" /><Relationship Id="rId5" Type="http://schemas.openxmlformats.org/officeDocument/2006/relationships/image" Target="../media/image56.png" /><Relationship Id="rId4" Type="http://schemas.openxmlformats.org/officeDocument/2006/relationships/image" Target="../media/image55.png" /></Relationships>
</file>

<file path=ppt/slides/_rels/slide18.xml.rels><?xml version="1.0" encoding="UTF-8" standalone="yes"?>
<Relationships xmlns="http://schemas.openxmlformats.org/package/2006/relationships"><Relationship Id="rId2" Type="http://schemas.openxmlformats.org/officeDocument/2006/relationships/image" Target="../media/image58.jpe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3" Type="http://schemas.openxmlformats.org/officeDocument/2006/relationships/image" Target="../media/image60.png" /><Relationship Id="rId2" Type="http://schemas.openxmlformats.org/officeDocument/2006/relationships/image" Target="../media/image59.jpeg" /><Relationship Id="rId1" Type="http://schemas.openxmlformats.org/officeDocument/2006/relationships/slideLayout" Target="../slideLayouts/slideLayout2.xml" /><Relationship Id="rId4" Type="http://schemas.openxmlformats.org/officeDocument/2006/relationships/image" Target="../media/image61.png"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3" Type="http://schemas.openxmlformats.org/officeDocument/2006/relationships/image" Target="../media/image45.jpeg" /><Relationship Id="rId2" Type="http://schemas.openxmlformats.org/officeDocument/2006/relationships/image" Target="../media/image62.jpeg" /><Relationship Id="rId1" Type="http://schemas.openxmlformats.org/officeDocument/2006/relationships/slideLayout" Target="../slideLayouts/slideLayout2.xml" /><Relationship Id="rId4" Type="http://schemas.openxmlformats.org/officeDocument/2006/relationships/image" Target="../media/image47.jpeg" /></Relationships>
</file>

<file path=ppt/slides/_rels/slide21.xml.rels><?xml version="1.0" encoding="UTF-8" standalone="yes"?>
<Relationships xmlns="http://schemas.openxmlformats.org/package/2006/relationships"><Relationship Id="rId3" Type="http://schemas.openxmlformats.org/officeDocument/2006/relationships/image" Target="../media/image64.png" /><Relationship Id="rId2" Type="http://schemas.openxmlformats.org/officeDocument/2006/relationships/image" Target="../media/image63.jpeg" /><Relationship Id="rId1" Type="http://schemas.openxmlformats.org/officeDocument/2006/relationships/slideLayout" Target="../slideLayouts/slideLayout2.xml" /><Relationship Id="rId4" Type="http://schemas.openxmlformats.org/officeDocument/2006/relationships/image" Target="../media/image65.png" /></Relationships>
</file>

<file path=ppt/slides/_rels/slide22.xml.rels><?xml version="1.0" encoding="UTF-8" standalone="yes"?>
<Relationships xmlns="http://schemas.openxmlformats.org/package/2006/relationships"><Relationship Id="rId3" Type="http://schemas.openxmlformats.org/officeDocument/2006/relationships/image" Target="../media/image67.png" /><Relationship Id="rId2" Type="http://schemas.openxmlformats.org/officeDocument/2006/relationships/image" Target="../media/image66.jpeg" /><Relationship Id="rId1" Type="http://schemas.openxmlformats.org/officeDocument/2006/relationships/slideLayout" Target="../slideLayouts/slideLayout2.xml" /><Relationship Id="rId6" Type="http://schemas.openxmlformats.org/officeDocument/2006/relationships/image" Target="../media/image70.png" /><Relationship Id="rId5" Type="http://schemas.openxmlformats.org/officeDocument/2006/relationships/image" Target="../media/image69.png" /><Relationship Id="rId4" Type="http://schemas.openxmlformats.org/officeDocument/2006/relationships/image" Target="../media/image68.png" /></Relationships>
</file>

<file path=ppt/slides/_rels/slide23.xml.rels><?xml version="1.0" encoding="UTF-8" standalone="yes"?>
<Relationships xmlns="http://schemas.openxmlformats.org/package/2006/relationships"><Relationship Id="rId3" Type="http://schemas.openxmlformats.org/officeDocument/2006/relationships/image" Target="../media/image72.png" /><Relationship Id="rId2" Type="http://schemas.openxmlformats.org/officeDocument/2006/relationships/image" Target="../media/image71.jpeg" /><Relationship Id="rId1" Type="http://schemas.openxmlformats.org/officeDocument/2006/relationships/slideLayout" Target="../slideLayouts/slideLayout2.xml" /><Relationship Id="rId4" Type="http://schemas.openxmlformats.org/officeDocument/2006/relationships/image" Target="../media/image73.jpeg" /></Relationships>
</file>

<file path=ppt/slides/_rels/slide24.xml.rels><?xml version="1.0" encoding="UTF-8" standalone="yes"?>
<Relationships xmlns="http://schemas.openxmlformats.org/package/2006/relationships"><Relationship Id="rId2" Type="http://schemas.openxmlformats.org/officeDocument/2006/relationships/image" Target="../media/image74.jpe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3" Type="http://schemas.openxmlformats.org/officeDocument/2006/relationships/image" Target="../media/image34.jpeg" /><Relationship Id="rId2" Type="http://schemas.openxmlformats.org/officeDocument/2006/relationships/image" Target="../media/image75.jpeg" /><Relationship Id="rId1" Type="http://schemas.openxmlformats.org/officeDocument/2006/relationships/slideLayout" Target="../slideLayouts/slideLayout2.xml" /><Relationship Id="rId4" Type="http://schemas.openxmlformats.org/officeDocument/2006/relationships/image" Target="../media/image43.jpeg" /></Relationships>
</file>

<file path=ppt/slides/_rels/slide26.xml.rels><?xml version="1.0" encoding="UTF-8" standalone="yes"?>
<Relationships xmlns="http://schemas.openxmlformats.org/package/2006/relationships"><Relationship Id="rId3" Type="http://schemas.openxmlformats.org/officeDocument/2006/relationships/image" Target="../media/image77.jpeg" /><Relationship Id="rId2" Type="http://schemas.openxmlformats.org/officeDocument/2006/relationships/image" Target="../media/image76.jpeg" /><Relationship Id="rId1" Type="http://schemas.openxmlformats.org/officeDocument/2006/relationships/slideLayout" Target="../slideLayouts/slideLayout2.xml" /><Relationship Id="rId4" Type="http://schemas.openxmlformats.org/officeDocument/2006/relationships/image" Target="../media/image78.jpeg" /></Relationships>
</file>

<file path=ppt/slides/_rels/slide27.xml.rels><?xml version="1.0" encoding="UTF-8" standalone="yes"?>
<Relationships xmlns="http://schemas.openxmlformats.org/package/2006/relationships"><Relationship Id="rId3" Type="http://schemas.openxmlformats.org/officeDocument/2006/relationships/image" Target="../media/image80.png" /><Relationship Id="rId2" Type="http://schemas.openxmlformats.org/officeDocument/2006/relationships/image" Target="../media/image79.jpeg" /><Relationship Id="rId1" Type="http://schemas.openxmlformats.org/officeDocument/2006/relationships/slideLayout" Target="../slideLayouts/slideLayout2.xml" /><Relationship Id="rId4" Type="http://schemas.openxmlformats.org/officeDocument/2006/relationships/image" Target="../media/image81.png" /></Relationships>
</file>

<file path=ppt/slides/_rels/slide28.xml.rels><?xml version="1.0" encoding="UTF-8" standalone="yes"?>
<Relationships xmlns="http://schemas.openxmlformats.org/package/2006/relationships"><Relationship Id="rId3" Type="http://schemas.openxmlformats.org/officeDocument/2006/relationships/image" Target="../media/image83.jpeg" /><Relationship Id="rId2" Type="http://schemas.openxmlformats.org/officeDocument/2006/relationships/image" Target="../media/image82.jpeg" /><Relationship Id="rId1" Type="http://schemas.openxmlformats.org/officeDocument/2006/relationships/slideLayout" Target="../slideLayouts/slideLayout2.xml" /><Relationship Id="rId4" Type="http://schemas.openxmlformats.org/officeDocument/2006/relationships/image" Target="../media/image84.jpeg" /></Relationships>
</file>

<file path=ppt/slides/_rels/slide29.xml.rels><?xml version="1.0" encoding="UTF-8" standalone="yes"?>
<Relationships xmlns="http://schemas.openxmlformats.org/package/2006/relationships"><Relationship Id="rId3" Type="http://schemas.openxmlformats.org/officeDocument/2006/relationships/image" Target="../media/image86.jpeg" /><Relationship Id="rId2" Type="http://schemas.openxmlformats.org/officeDocument/2006/relationships/image" Target="../media/image85.jpeg" /><Relationship Id="rId1" Type="http://schemas.openxmlformats.org/officeDocument/2006/relationships/slideLayout" Target="../slideLayouts/slideLayout2.xml" /><Relationship Id="rId4" Type="http://schemas.openxmlformats.org/officeDocument/2006/relationships/image" Target="../media/image87.jpeg" /></Relationships>
</file>

<file path=ppt/slides/_rels/slide3.xml.rels><?xml version="1.0" encoding="UTF-8" standalone="yes"?>
<Relationships xmlns="http://schemas.openxmlformats.org/package/2006/relationships"><Relationship Id="rId8" Type="http://schemas.openxmlformats.org/officeDocument/2006/relationships/slide" Target="slide18.xml" /><Relationship Id="rId13" Type="http://schemas.openxmlformats.org/officeDocument/2006/relationships/slide" Target="slide15.xml" /><Relationship Id="rId3" Type="http://schemas.openxmlformats.org/officeDocument/2006/relationships/slide" Target="slide13.xml" /><Relationship Id="rId7" Type="http://schemas.openxmlformats.org/officeDocument/2006/relationships/slide" Target="slide17.xml" /><Relationship Id="rId12" Type="http://schemas.openxmlformats.org/officeDocument/2006/relationships/slide" Target="slide22.xml" /><Relationship Id="rId17" Type="http://schemas.openxmlformats.org/officeDocument/2006/relationships/slide" Target="slide36.xml" /><Relationship Id="rId2" Type="http://schemas.openxmlformats.org/officeDocument/2006/relationships/slide" Target="slide1.xml" /><Relationship Id="rId16" Type="http://schemas.openxmlformats.org/officeDocument/2006/relationships/slide" Target="slide25.xml" /><Relationship Id="rId1" Type="http://schemas.openxmlformats.org/officeDocument/2006/relationships/slideLayout" Target="../slideLayouts/slideLayout2.xml" /><Relationship Id="rId6" Type="http://schemas.openxmlformats.org/officeDocument/2006/relationships/slide" Target="slide16.xml" /><Relationship Id="rId11" Type="http://schemas.openxmlformats.org/officeDocument/2006/relationships/slide" Target="slide23.xml" /><Relationship Id="rId5" Type="http://schemas.openxmlformats.org/officeDocument/2006/relationships/slide" Target="slide12.xml" /><Relationship Id="rId15" Type="http://schemas.openxmlformats.org/officeDocument/2006/relationships/slide" Target="slide24.xml" /><Relationship Id="rId10" Type="http://schemas.openxmlformats.org/officeDocument/2006/relationships/slide" Target="slide21.xml" /><Relationship Id="rId4" Type="http://schemas.openxmlformats.org/officeDocument/2006/relationships/slide" Target="slide11.xml" /><Relationship Id="rId9" Type="http://schemas.openxmlformats.org/officeDocument/2006/relationships/slide" Target="slide20.xml" /><Relationship Id="rId14" Type="http://schemas.openxmlformats.org/officeDocument/2006/relationships/slide" Target="slide14.xml" /></Relationships>
</file>

<file path=ppt/slides/_rels/slide30.xml.rels><?xml version="1.0" encoding="UTF-8" standalone="yes"?>
<Relationships xmlns="http://schemas.openxmlformats.org/package/2006/relationships"><Relationship Id="rId3" Type="http://schemas.openxmlformats.org/officeDocument/2006/relationships/image" Target="../media/image89.jpeg" /><Relationship Id="rId2" Type="http://schemas.openxmlformats.org/officeDocument/2006/relationships/image" Target="../media/image88.jpeg" /><Relationship Id="rId1" Type="http://schemas.openxmlformats.org/officeDocument/2006/relationships/slideLayout" Target="../slideLayouts/slideLayout2.xml" /><Relationship Id="rId4" Type="http://schemas.openxmlformats.org/officeDocument/2006/relationships/image" Target="../media/image27.jpeg" /></Relationships>
</file>

<file path=ppt/slides/_rels/slide31.xml.rels><?xml version="1.0" encoding="UTF-8" standalone="yes"?>
<Relationships xmlns="http://schemas.openxmlformats.org/package/2006/relationships"><Relationship Id="rId2" Type="http://schemas.openxmlformats.org/officeDocument/2006/relationships/image" Target="../media/image90.jpeg"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2" Type="http://schemas.openxmlformats.org/officeDocument/2006/relationships/image" Target="../media/image90.jpeg"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3" Type="http://schemas.openxmlformats.org/officeDocument/2006/relationships/image" Target="../media/image92.png" /><Relationship Id="rId2" Type="http://schemas.openxmlformats.org/officeDocument/2006/relationships/image" Target="../media/image91.jpeg" /><Relationship Id="rId1" Type="http://schemas.openxmlformats.org/officeDocument/2006/relationships/slideLayout" Target="../slideLayouts/slideLayout2.xml" /><Relationship Id="rId6" Type="http://schemas.openxmlformats.org/officeDocument/2006/relationships/image" Target="../media/image95.png" /><Relationship Id="rId5" Type="http://schemas.openxmlformats.org/officeDocument/2006/relationships/image" Target="../media/image94.png" /><Relationship Id="rId4" Type="http://schemas.openxmlformats.org/officeDocument/2006/relationships/image" Target="../media/image93.png" /></Relationships>
</file>

<file path=ppt/slides/_rels/slide34.xml.rels><?xml version="1.0" encoding="UTF-8" standalone="yes"?>
<Relationships xmlns="http://schemas.openxmlformats.org/package/2006/relationships"><Relationship Id="rId2" Type="http://schemas.openxmlformats.org/officeDocument/2006/relationships/image" Target="../media/image58.jpeg" /><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3" Type="http://schemas.openxmlformats.org/officeDocument/2006/relationships/image" Target="../media/image97.png" /><Relationship Id="rId2" Type="http://schemas.openxmlformats.org/officeDocument/2006/relationships/image" Target="../media/image96.jpeg" /><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3" Type="http://schemas.openxmlformats.org/officeDocument/2006/relationships/image" Target="../media/image99.png" /><Relationship Id="rId2" Type="http://schemas.openxmlformats.org/officeDocument/2006/relationships/image" Target="../media/image98.jpeg" /><Relationship Id="rId1" Type="http://schemas.openxmlformats.org/officeDocument/2006/relationships/slideLayout" Target="../slideLayouts/slideLayout2.xml" /><Relationship Id="rId4" Type="http://schemas.openxmlformats.org/officeDocument/2006/relationships/image" Target="../media/image100.png" /></Relationships>
</file>

<file path=ppt/slides/_rels/slide37.xml.rels><?xml version="1.0" encoding="UTF-8" standalone="yes"?>
<Relationships xmlns="http://schemas.openxmlformats.org/package/2006/relationships"><Relationship Id="rId2" Type="http://schemas.openxmlformats.org/officeDocument/2006/relationships/image" Target="../media/image101.png" /><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3" Type="http://schemas.openxmlformats.org/officeDocument/2006/relationships/image" Target="../media/image103.jpeg" /><Relationship Id="rId2" Type="http://schemas.openxmlformats.org/officeDocument/2006/relationships/image" Target="../media/image102.jpeg" /><Relationship Id="rId1" Type="http://schemas.openxmlformats.org/officeDocument/2006/relationships/slideLayout" Target="../slideLayouts/slideLayout2.xml" /><Relationship Id="rId6" Type="http://schemas.openxmlformats.org/officeDocument/2006/relationships/image" Target="../media/image105.png" /><Relationship Id="rId5" Type="http://schemas.openxmlformats.org/officeDocument/2006/relationships/image" Target="../media/image4.jpeg" /><Relationship Id="rId4" Type="http://schemas.openxmlformats.org/officeDocument/2006/relationships/image" Target="../media/image104.png" /></Relationships>
</file>

<file path=ppt/slides/_rels/slide39.xml.rels><?xml version="1.0" encoding="UTF-8" standalone="yes"?>
<Relationships xmlns="http://schemas.openxmlformats.org/package/2006/relationships"><Relationship Id="rId3" Type="http://schemas.openxmlformats.org/officeDocument/2006/relationships/image" Target="../media/image103.jpeg" /><Relationship Id="rId2" Type="http://schemas.openxmlformats.org/officeDocument/2006/relationships/image" Target="../media/image106.jpeg" /><Relationship Id="rId1" Type="http://schemas.openxmlformats.org/officeDocument/2006/relationships/slideLayout" Target="../slideLayouts/slideLayout2.xml" /><Relationship Id="rId4" Type="http://schemas.openxmlformats.org/officeDocument/2006/relationships/image" Target="../media/image107.png" /></Relationships>
</file>

<file path=ppt/slides/_rels/slide4.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3" Type="http://schemas.openxmlformats.org/officeDocument/2006/relationships/image" Target="../media/image103.jpeg" /><Relationship Id="rId2" Type="http://schemas.openxmlformats.org/officeDocument/2006/relationships/image" Target="../media/image106.jpeg" /><Relationship Id="rId1" Type="http://schemas.openxmlformats.org/officeDocument/2006/relationships/slideLayout" Target="../slideLayouts/slideLayout2.xml" /><Relationship Id="rId4" Type="http://schemas.openxmlformats.org/officeDocument/2006/relationships/image" Target="../media/image107.png" /></Relationships>
</file>

<file path=ppt/slides/_rels/slide41.xml.rels><?xml version="1.0" encoding="UTF-8" standalone="yes"?>
<Relationships xmlns="http://schemas.openxmlformats.org/package/2006/relationships"><Relationship Id="rId3" Type="http://schemas.openxmlformats.org/officeDocument/2006/relationships/image" Target="../media/image108.png" /><Relationship Id="rId2" Type="http://schemas.openxmlformats.org/officeDocument/2006/relationships/image" Target="../media/image106.jpeg" /><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3" Type="http://schemas.openxmlformats.org/officeDocument/2006/relationships/image" Target="../media/image108.png" /><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2" Type="http://schemas.openxmlformats.org/officeDocument/2006/relationships/image" Target="../media/image82.jpeg" /><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3" Type="http://schemas.openxmlformats.org/officeDocument/2006/relationships/image" Target="../media/image110.png" /><Relationship Id="rId2" Type="http://schemas.openxmlformats.org/officeDocument/2006/relationships/image" Target="../media/image109.png" /><Relationship Id="rId1" Type="http://schemas.openxmlformats.org/officeDocument/2006/relationships/slideLayout" Target="../slideLayouts/slideLayout2.xml" /><Relationship Id="rId6" Type="http://schemas.openxmlformats.org/officeDocument/2006/relationships/image" Target="../media/image113.png" /><Relationship Id="rId5" Type="http://schemas.openxmlformats.org/officeDocument/2006/relationships/image" Target="../media/image112.png" /><Relationship Id="rId4" Type="http://schemas.openxmlformats.org/officeDocument/2006/relationships/image" Target="../media/image111.png" /></Relationships>
</file>

<file path=ppt/slides/_rels/slide45.xml.rels><?xml version="1.0" encoding="UTF-8" standalone="yes"?>
<Relationships xmlns="http://schemas.openxmlformats.org/package/2006/relationships"><Relationship Id="rId2" Type="http://schemas.openxmlformats.org/officeDocument/2006/relationships/image" Target="../media/image114.jpeg" /><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3" Type="http://schemas.openxmlformats.org/officeDocument/2006/relationships/image" Target="../media/image99.png" /><Relationship Id="rId2" Type="http://schemas.openxmlformats.org/officeDocument/2006/relationships/image" Target="../media/image98.jpeg" /><Relationship Id="rId1" Type="http://schemas.openxmlformats.org/officeDocument/2006/relationships/slideLayout" Target="../slideLayouts/slideLayout2.xml" /><Relationship Id="rId4" Type="http://schemas.openxmlformats.org/officeDocument/2006/relationships/image" Target="../media/image100.png" /></Relationships>
</file>

<file path=ppt/slides/_rels/slide5.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image" Target="../media/image3.jpeg" /><Relationship Id="rId1" Type="http://schemas.openxmlformats.org/officeDocument/2006/relationships/slideLayout" Target="../slideLayouts/slideLayout1.xml" /><Relationship Id="rId6" Type="http://schemas.openxmlformats.org/officeDocument/2006/relationships/image" Target="../media/image7.jpeg" /><Relationship Id="rId5" Type="http://schemas.openxmlformats.org/officeDocument/2006/relationships/image" Target="../media/image6.png" /><Relationship Id="rId4" Type="http://schemas.openxmlformats.org/officeDocument/2006/relationships/image" Target="../media/image5.png" /></Relationships>
</file>

<file path=ppt/slides/_rels/slide6.xml.rels><?xml version="1.0" encoding="UTF-8" standalone="yes"?>
<Relationships xmlns="http://schemas.openxmlformats.org/package/2006/relationships"><Relationship Id="rId8" Type="http://schemas.openxmlformats.org/officeDocument/2006/relationships/image" Target="../media/image13.jpeg" /><Relationship Id="rId3" Type="http://schemas.microsoft.com/office/2007/relationships/hdphoto" Target="../media/hdphoto1.wdp" /><Relationship Id="rId7" Type="http://schemas.openxmlformats.org/officeDocument/2006/relationships/image" Target="../media/image12.jpeg" /><Relationship Id="rId2" Type="http://schemas.openxmlformats.org/officeDocument/2006/relationships/image" Target="../media/image8.jpeg" /><Relationship Id="rId1" Type="http://schemas.openxmlformats.org/officeDocument/2006/relationships/slideLayout" Target="../slideLayouts/slideLayout2.xml" /><Relationship Id="rId6" Type="http://schemas.openxmlformats.org/officeDocument/2006/relationships/image" Target="../media/image11.jpeg" /><Relationship Id="rId11" Type="http://schemas.openxmlformats.org/officeDocument/2006/relationships/image" Target="../media/image16.jpeg" /><Relationship Id="rId5" Type="http://schemas.openxmlformats.org/officeDocument/2006/relationships/image" Target="../media/image10.jpeg" /><Relationship Id="rId10" Type="http://schemas.openxmlformats.org/officeDocument/2006/relationships/image" Target="../media/image15.jpeg" /><Relationship Id="rId4" Type="http://schemas.openxmlformats.org/officeDocument/2006/relationships/image" Target="../media/image9.jpeg" /><Relationship Id="rId9" Type="http://schemas.openxmlformats.org/officeDocument/2006/relationships/image" Target="../media/image14.png" /></Relationships>
</file>

<file path=ppt/slides/_rels/slide7.xml.rels><?xml version="1.0" encoding="UTF-8" standalone="yes"?>
<Relationships xmlns="http://schemas.openxmlformats.org/package/2006/relationships"><Relationship Id="rId3" Type="http://schemas.openxmlformats.org/officeDocument/2006/relationships/image" Target="../media/image18.png" /><Relationship Id="rId2" Type="http://schemas.openxmlformats.org/officeDocument/2006/relationships/image" Target="../media/image17.jpeg" /><Relationship Id="rId1" Type="http://schemas.openxmlformats.org/officeDocument/2006/relationships/slideLayout" Target="../slideLayouts/slideLayout2.xml" /><Relationship Id="rId6" Type="http://schemas.openxmlformats.org/officeDocument/2006/relationships/image" Target="../media/image21.png" /><Relationship Id="rId5" Type="http://schemas.openxmlformats.org/officeDocument/2006/relationships/image" Target="../media/image20.jpeg" /><Relationship Id="rId4" Type="http://schemas.openxmlformats.org/officeDocument/2006/relationships/image" Target="../media/image19.jpeg" /></Relationships>
</file>

<file path=ppt/slides/_rels/slide8.xml.rels><?xml version="1.0" encoding="UTF-8" standalone="yes"?>
<Relationships xmlns="http://schemas.openxmlformats.org/package/2006/relationships"><Relationship Id="rId3" Type="http://schemas.openxmlformats.org/officeDocument/2006/relationships/image" Target="../media/image22.jpeg" /><Relationship Id="rId2" Type="http://schemas.openxmlformats.org/officeDocument/2006/relationships/notesSlide" Target="../notesSlides/notesSlide1.xml" /><Relationship Id="rId1" Type="http://schemas.openxmlformats.org/officeDocument/2006/relationships/slideLayout" Target="../slideLayouts/slideLayout2.xml" /><Relationship Id="rId5" Type="http://schemas.openxmlformats.org/officeDocument/2006/relationships/image" Target="../media/image24.jpeg" /><Relationship Id="rId4" Type="http://schemas.openxmlformats.org/officeDocument/2006/relationships/image" Target="../media/image23.png" /></Relationships>
</file>

<file path=ppt/slides/_rels/slide9.xml.rels><?xml version="1.0" encoding="UTF-8" standalone="yes"?>
<Relationships xmlns="http://schemas.openxmlformats.org/package/2006/relationships"><Relationship Id="rId3" Type="http://schemas.openxmlformats.org/officeDocument/2006/relationships/image" Target="../media/image26.png" /><Relationship Id="rId2" Type="http://schemas.openxmlformats.org/officeDocument/2006/relationships/image" Target="../media/image25.jpeg" /><Relationship Id="rId1" Type="http://schemas.openxmlformats.org/officeDocument/2006/relationships/slideLayout" Target="../slideLayouts/slideLayout2.xml" /><Relationship Id="rId5" Type="http://schemas.openxmlformats.org/officeDocument/2006/relationships/image" Target="../media/image28.jpeg" /><Relationship Id="rId4" Type="http://schemas.openxmlformats.org/officeDocument/2006/relationships/image" Target="../media/image27.jpe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mohammad\Desktop\pk\سلیسلیسلیط.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552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mohammad\Desktop\pk\images.jpgSFGSFGSD.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5334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9832"/>
            <a:ext cx="8229600" cy="411162"/>
          </a:xfrm>
        </p:spPr>
        <p:txBody>
          <a:bodyPr>
            <a:normAutofit fontScale="90000"/>
          </a:bodyPr>
          <a:lstStyle/>
          <a:p>
            <a:r>
              <a:rPr lang="fa-IR" dirty="0">
                <a:cs typeface="B Elham" pitchFamily="2" charset="-78"/>
              </a:rPr>
              <a:t>اهــــــــــــــداف برنامه درســــــــــــــــــــــی</a:t>
            </a:r>
            <a:endParaRPr lang="en-US" dirty="0">
              <a:cs typeface="B Elham" pitchFamily="2" charset="-78"/>
            </a:endParaRPr>
          </a:p>
        </p:txBody>
      </p:sp>
      <p:sp>
        <p:nvSpPr>
          <p:cNvPr id="3" name="Content Placeholder 2"/>
          <p:cNvSpPr>
            <a:spLocks noGrp="1"/>
          </p:cNvSpPr>
          <p:nvPr>
            <p:ph idx="1"/>
          </p:nvPr>
        </p:nvSpPr>
        <p:spPr/>
        <p:txBody>
          <a:bodyPr/>
          <a:lstStyle/>
          <a:p>
            <a:pPr marL="4057650" lvl="8" indent="-514350" algn="r" rtl="1">
              <a:buAutoNum type="arabicPeriod"/>
            </a:pPr>
            <a:r>
              <a:rPr lang="fa-IR" sz="3200" dirty="0">
                <a:cs typeface="B Elham" pitchFamily="2" charset="-78"/>
              </a:rPr>
              <a:t>اقتصادی</a:t>
            </a:r>
          </a:p>
          <a:p>
            <a:pPr marL="4057650" lvl="8" indent="-514350" algn="r" rtl="1">
              <a:buAutoNum type="arabicPeriod"/>
            </a:pPr>
            <a:r>
              <a:rPr lang="fa-IR" sz="3200" dirty="0">
                <a:cs typeface="B Elham" pitchFamily="2" charset="-78"/>
              </a:rPr>
              <a:t>سیاسی</a:t>
            </a:r>
          </a:p>
          <a:p>
            <a:pPr marL="4057650" lvl="8" indent="-514350" algn="r" rtl="1">
              <a:buAutoNum type="arabicPeriod"/>
            </a:pPr>
            <a:r>
              <a:rPr lang="fa-IR" sz="3200" dirty="0">
                <a:cs typeface="B Elham" pitchFamily="2" charset="-78"/>
              </a:rPr>
              <a:t>مذهبی</a:t>
            </a:r>
          </a:p>
          <a:p>
            <a:pPr marL="4057650" lvl="8" indent="-514350" algn="r" rtl="1">
              <a:buAutoNum type="arabicPeriod"/>
            </a:pPr>
            <a:r>
              <a:rPr lang="fa-IR" sz="3200" dirty="0">
                <a:cs typeface="B Elham" pitchFamily="2" charset="-78"/>
              </a:rPr>
              <a:t>اخلاقی</a:t>
            </a:r>
          </a:p>
          <a:p>
            <a:pPr marL="4057650" lvl="8" indent="-514350" algn="r" rtl="1">
              <a:buAutoNum type="arabicPeriod"/>
            </a:pPr>
            <a:r>
              <a:rPr lang="fa-IR" sz="3200" dirty="0">
                <a:cs typeface="B Elham" pitchFamily="2" charset="-78"/>
              </a:rPr>
              <a:t>فرهنگی</a:t>
            </a:r>
          </a:p>
          <a:p>
            <a:pPr marL="4057650" lvl="8" indent="-514350" algn="r" rtl="1">
              <a:buAutoNum type="arabicPeriod"/>
            </a:pPr>
            <a:r>
              <a:rPr lang="fa-IR" sz="3200" dirty="0">
                <a:cs typeface="B Elham" pitchFamily="2" charset="-78"/>
              </a:rPr>
              <a:t>اجتماعی</a:t>
            </a:r>
          </a:p>
          <a:p>
            <a:pPr marL="4057650" lvl="8" indent="-514350" algn="r" rtl="1">
              <a:buAutoNum type="arabicPeriod"/>
            </a:pPr>
            <a:r>
              <a:rPr lang="fa-IR" sz="3200" dirty="0">
                <a:cs typeface="B Elham" pitchFamily="2" charset="-78"/>
              </a:rPr>
              <a:t>هنری</a:t>
            </a:r>
            <a:endParaRPr lang="en-US" sz="3200" dirty="0">
              <a:cs typeface="B Elham" pitchFamily="2" charset="-78"/>
            </a:endParaRPr>
          </a:p>
          <a:p>
            <a:endParaRPr lang="en-US" dirty="0"/>
          </a:p>
        </p:txBody>
      </p:sp>
      <p:sp>
        <p:nvSpPr>
          <p:cNvPr id="4" name="Down Arrow 3"/>
          <p:cNvSpPr/>
          <p:nvPr/>
        </p:nvSpPr>
        <p:spPr>
          <a:xfrm>
            <a:off x="4338484" y="533400"/>
            <a:ext cx="457200" cy="68580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0936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ohammad\Desktop\indexبلقبلب.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81000" y="152400"/>
            <a:ext cx="8229600" cy="334962"/>
          </a:xfrm>
        </p:spPr>
        <p:txBody>
          <a:bodyPr>
            <a:normAutofit fontScale="90000"/>
          </a:bodyPr>
          <a:lstStyle/>
          <a:p>
            <a:r>
              <a:rPr lang="fa-IR" dirty="0">
                <a:cs typeface="B Davat" pitchFamily="2" charset="-78"/>
              </a:rPr>
              <a:t>اهــــــــــــــــداف اقتصــــــــــــــــــــــــــــــــــــــــادی</a:t>
            </a:r>
            <a:endParaRPr lang="en-US" dirty="0">
              <a:cs typeface="B Davat" pitchFamily="2" charset="-78"/>
            </a:endParaRPr>
          </a:p>
        </p:txBody>
      </p:sp>
      <p:sp>
        <p:nvSpPr>
          <p:cNvPr id="3" name="Content Placeholder 2"/>
          <p:cNvSpPr>
            <a:spLocks noGrp="1"/>
          </p:cNvSpPr>
          <p:nvPr>
            <p:ph idx="1"/>
          </p:nvPr>
        </p:nvSpPr>
        <p:spPr>
          <a:xfrm rot="5400000">
            <a:off x="5564277" y="3052135"/>
            <a:ext cx="6629400" cy="510382"/>
          </a:xfrm>
        </p:spPr>
        <p:txBody>
          <a:bodyPr>
            <a:normAutofit fontScale="92500" lnSpcReduction="10000"/>
          </a:bodyPr>
          <a:lstStyle/>
          <a:p>
            <a:r>
              <a:rPr lang="fa-IR" dirty="0">
                <a:cs typeface="B Elham" pitchFamily="2" charset="-78"/>
              </a:rPr>
              <a:t>اهــــــــــــــداف برنامه درســــــــــــــــــــــی</a:t>
            </a:r>
            <a:endParaRPr lang="en-US" dirty="0"/>
          </a:p>
        </p:txBody>
      </p:sp>
      <p:sp>
        <p:nvSpPr>
          <p:cNvPr id="4" name="Down Arrow 3"/>
          <p:cNvSpPr/>
          <p:nvPr/>
        </p:nvSpPr>
        <p:spPr>
          <a:xfrm>
            <a:off x="4343400" y="457200"/>
            <a:ext cx="457200" cy="152400"/>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 name="Left-Right Arrow 4"/>
          <p:cNvSpPr/>
          <p:nvPr/>
        </p:nvSpPr>
        <p:spPr>
          <a:xfrm>
            <a:off x="8077200" y="3048000"/>
            <a:ext cx="609600" cy="533400"/>
          </a:xfrm>
          <a:prstGeom prst="lef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 name="TextBox 5"/>
          <p:cNvSpPr txBox="1"/>
          <p:nvPr/>
        </p:nvSpPr>
        <p:spPr>
          <a:xfrm>
            <a:off x="1802990" y="609600"/>
            <a:ext cx="5538019" cy="523220"/>
          </a:xfrm>
          <a:prstGeom prst="rect">
            <a:avLst/>
          </a:prstGeom>
          <a:noFill/>
        </p:spPr>
        <p:txBody>
          <a:bodyPr wrap="square" rtlCol="0">
            <a:spAutoFit/>
          </a:bodyPr>
          <a:lstStyle/>
          <a:p>
            <a:r>
              <a:rPr lang="fa-IR" sz="2800" dirty="0">
                <a:cs typeface="B Davat" pitchFamily="2" charset="-78"/>
              </a:rPr>
              <a:t>در کتاب فارسی دروسی با معرفی مشاغل معرفی شده</a:t>
            </a:r>
            <a:endParaRPr lang="en-US" sz="2800" dirty="0">
              <a:cs typeface="B Davat" pitchFamily="2" charset="-78"/>
            </a:endParaRPr>
          </a:p>
        </p:txBody>
      </p:sp>
      <p:pic>
        <p:nvPicPr>
          <p:cNvPr id="1027" name="Picture 3" descr="C:\Users\mohammad\Desktop\pic\4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97" y="1228725"/>
            <a:ext cx="2942303" cy="56292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ohammad\Desktop\pic\8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1304925"/>
            <a:ext cx="2590800" cy="555307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mohammad\Desktop\pic\8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1304925"/>
            <a:ext cx="2514600" cy="555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09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028"/>
                                        </p:tgtEl>
                                        <p:attrNameLst>
                                          <p:attrName>style.visibility</p:attrName>
                                        </p:attrNameLst>
                                      </p:cBhvr>
                                      <p:to>
                                        <p:strVal val="visible"/>
                                      </p:to>
                                    </p:set>
                                    <p:animEffect transition="in" filter="wipe(down)">
                                      <p:cBhvr>
                                        <p:cTn id="23" dur="580">
                                          <p:stCondLst>
                                            <p:cond delay="0"/>
                                          </p:stCondLst>
                                        </p:cTn>
                                        <p:tgtEl>
                                          <p:spTgt spid="1028"/>
                                        </p:tgtEl>
                                      </p:cBhvr>
                                    </p:animEffect>
                                    <p:anim calcmode="lin" valueType="num">
                                      <p:cBhvr>
                                        <p:cTn id="24"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29" dur="26">
                                          <p:stCondLst>
                                            <p:cond delay="650"/>
                                          </p:stCondLst>
                                        </p:cTn>
                                        <p:tgtEl>
                                          <p:spTgt spid="1028"/>
                                        </p:tgtEl>
                                      </p:cBhvr>
                                      <p:to x="100000" y="60000"/>
                                    </p:animScale>
                                    <p:animScale>
                                      <p:cBhvr>
                                        <p:cTn id="30" dur="166" decel="50000">
                                          <p:stCondLst>
                                            <p:cond delay="676"/>
                                          </p:stCondLst>
                                        </p:cTn>
                                        <p:tgtEl>
                                          <p:spTgt spid="1028"/>
                                        </p:tgtEl>
                                      </p:cBhvr>
                                      <p:to x="100000" y="100000"/>
                                    </p:animScale>
                                    <p:animScale>
                                      <p:cBhvr>
                                        <p:cTn id="31" dur="26">
                                          <p:stCondLst>
                                            <p:cond delay="1312"/>
                                          </p:stCondLst>
                                        </p:cTn>
                                        <p:tgtEl>
                                          <p:spTgt spid="1028"/>
                                        </p:tgtEl>
                                      </p:cBhvr>
                                      <p:to x="100000" y="80000"/>
                                    </p:animScale>
                                    <p:animScale>
                                      <p:cBhvr>
                                        <p:cTn id="32" dur="166" decel="50000">
                                          <p:stCondLst>
                                            <p:cond delay="1338"/>
                                          </p:stCondLst>
                                        </p:cTn>
                                        <p:tgtEl>
                                          <p:spTgt spid="1028"/>
                                        </p:tgtEl>
                                      </p:cBhvr>
                                      <p:to x="100000" y="100000"/>
                                    </p:animScale>
                                    <p:animScale>
                                      <p:cBhvr>
                                        <p:cTn id="33" dur="26">
                                          <p:stCondLst>
                                            <p:cond delay="1642"/>
                                          </p:stCondLst>
                                        </p:cTn>
                                        <p:tgtEl>
                                          <p:spTgt spid="1028"/>
                                        </p:tgtEl>
                                      </p:cBhvr>
                                      <p:to x="100000" y="90000"/>
                                    </p:animScale>
                                    <p:animScale>
                                      <p:cBhvr>
                                        <p:cTn id="34" dur="166" decel="50000">
                                          <p:stCondLst>
                                            <p:cond delay="1668"/>
                                          </p:stCondLst>
                                        </p:cTn>
                                        <p:tgtEl>
                                          <p:spTgt spid="1028"/>
                                        </p:tgtEl>
                                      </p:cBhvr>
                                      <p:to x="100000" y="100000"/>
                                    </p:animScale>
                                    <p:animScale>
                                      <p:cBhvr>
                                        <p:cTn id="35" dur="26">
                                          <p:stCondLst>
                                            <p:cond delay="1808"/>
                                          </p:stCondLst>
                                        </p:cTn>
                                        <p:tgtEl>
                                          <p:spTgt spid="1028"/>
                                        </p:tgtEl>
                                      </p:cBhvr>
                                      <p:to x="100000" y="95000"/>
                                    </p:animScale>
                                    <p:animScale>
                                      <p:cBhvr>
                                        <p:cTn id="36" dur="166" decel="50000">
                                          <p:stCondLst>
                                            <p:cond delay="1834"/>
                                          </p:stCondLst>
                                        </p:cTn>
                                        <p:tgtEl>
                                          <p:spTgt spid="1028"/>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1029"/>
                                        </p:tgtEl>
                                        <p:attrNameLst>
                                          <p:attrName>style.visibility</p:attrName>
                                        </p:attrNameLst>
                                      </p:cBhvr>
                                      <p:to>
                                        <p:strVal val="visible"/>
                                      </p:to>
                                    </p:set>
                                    <p:animEffect transition="in" filter="wipe(down)">
                                      <p:cBhvr>
                                        <p:cTn id="39" dur="580">
                                          <p:stCondLst>
                                            <p:cond delay="0"/>
                                          </p:stCondLst>
                                        </p:cTn>
                                        <p:tgtEl>
                                          <p:spTgt spid="1029"/>
                                        </p:tgtEl>
                                      </p:cBhvr>
                                    </p:animEffect>
                                    <p:anim calcmode="lin" valueType="num">
                                      <p:cBhvr>
                                        <p:cTn id="40" dur="1822" tmFilter="0,0; 0.14,0.36; 0.43,0.73; 0.71,0.91; 1.0,1.0">
                                          <p:stCondLst>
                                            <p:cond delay="0"/>
                                          </p:stCondLst>
                                        </p:cTn>
                                        <p:tgtEl>
                                          <p:spTgt spid="1029"/>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029"/>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029"/>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029"/>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029"/>
                                        </p:tgtEl>
                                        <p:attrNameLst>
                                          <p:attrName>ppt_y</p:attrName>
                                        </p:attrNameLst>
                                      </p:cBhvr>
                                      <p:tavLst>
                                        <p:tav tm="0" fmla="#ppt_y-sin(pi*$)/81">
                                          <p:val>
                                            <p:fltVal val="0"/>
                                          </p:val>
                                        </p:tav>
                                        <p:tav tm="100000">
                                          <p:val>
                                            <p:fltVal val="1"/>
                                          </p:val>
                                        </p:tav>
                                      </p:tavLst>
                                    </p:anim>
                                    <p:animScale>
                                      <p:cBhvr>
                                        <p:cTn id="45" dur="26">
                                          <p:stCondLst>
                                            <p:cond delay="650"/>
                                          </p:stCondLst>
                                        </p:cTn>
                                        <p:tgtEl>
                                          <p:spTgt spid="1029"/>
                                        </p:tgtEl>
                                      </p:cBhvr>
                                      <p:to x="100000" y="60000"/>
                                    </p:animScale>
                                    <p:animScale>
                                      <p:cBhvr>
                                        <p:cTn id="46" dur="166" decel="50000">
                                          <p:stCondLst>
                                            <p:cond delay="676"/>
                                          </p:stCondLst>
                                        </p:cTn>
                                        <p:tgtEl>
                                          <p:spTgt spid="1029"/>
                                        </p:tgtEl>
                                      </p:cBhvr>
                                      <p:to x="100000" y="100000"/>
                                    </p:animScale>
                                    <p:animScale>
                                      <p:cBhvr>
                                        <p:cTn id="47" dur="26">
                                          <p:stCondLst>
                                            <p:cond delay="1312"/>
                                          </p:stCondLst>
                                        </p:cTn>
                                        <p:tgtEl>
                                          <p:spTgt spid="1029"/>
                                        </p:tgtEl>
                                      </p:cBhvr>
                                      <p:to x="100000" y="80000"/>
                                    </p:animScale>
                                    <p:animScale>
                                      <p:cBhvr>
                                        <p:cTn id="48" dur="166" decel="50000">
                                          <p:stCondLst>
                                            <p:cond delay="1338"/>
                                          </p:stCondLst>
                                        </p:cTn>
                                        <p:tgtEl>
                                          <p:spTgt spid="1029"/>
                                        </p:tgtEl>
                                      </p:cBhvr>
                                      <p:to x="100000" y="100000"/>
                                    </p:animScale>
                                    <p:animScale>
                                      <p:cBhvr>
                                        <p:cTn id="49" dur="26">
                                          <p:stCondLst>
                                            <p:cond delay="1642"/>
                                          </p:stCondLst>
                                        </p:cTn>
                                        <p:tgtEl>
                                          <p:spTgt spid="1029"/>
                                        </p:tgtEl>
                                      </p:cBhvr>
                                      <p:to x="100000" y="90000"/>
                                    </p:animScale>
                                    <p:animScale>
                                      <p:cBhvr>
                                        <p:cTn id="50" dur="166" decel="50000">
                                          <p:stCondLst>
                                            <p:cond delay="1668"/>
                                          </p:stCondLst>
                                        </p:cTn>
                                        <p:tgtEl>
                                          <p:spTgt spid="1029"/>
                                        </p:tgtEl>
                                      </p:cBhvr>
                                      <p:to x="100000" y="100000"/>
                                    </p:animScale>
                                    <p:animScale>
                                      <p:cBhvr>
                                        <p:cTn id="51" dur="26">
                                          <p:stCondLst>
                                            <p:cond delay="1808"/>
                                          </p:stCondLst>
                                        </p:cTn>
                                        <p:tgtEl>
                                          <p:spTgt spid="1029"/>
                                        </p:tgtEl>
                                      </p:cBhvr>
                                      <p:to x="100000" y="95000"/>
                                    </p:animScale>
                                    <p:animScale>
                                      <p:cBhvr>
                                        <p:cTn id="52" dur="166" decel="50000">
                                          <p:stCondLst>
                                            <p:cond delay="1834"/>
                                          </p:stCondLst>
                                        </p:cTn>
                                        <p:tgtEl>
                                          <p:spTgt spid="1029"/>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wipe(down)">
                                      <p:cBhvr>
                                        <p:cTn id="55" dur="580">
                                          <p:stCondLst>
                                            <p:cond delay="0"/>
                                          </p:stCondLst>
                                        </p:cTn>
                                        <p:tgtEl>
                                          <p:spTgt spid="6"/>
                                        </p:tgtEl>
                                      </p:cBhvr>
                                    </p:animEffect>
                                    <p:anim calcmode="lin" valueType="num">
                                      <p:cBhvr>
                                        <p:cTn id="5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1" dur="26">
                                          <p:stCondLst>
                                            <p:cond delay="650"/>
                                          </p:stCondLst>
                                        </p:cTn>
                                        <p:tgtEl>
                                          <p:spTgt spid="6"/>
                                        </p:tgtEl>
                                      </p:cBhvr>
                                      <p:to x="100000" y="60000"/>
                                    </p:animScale>
                                    <p:animScale>
                                      <p:cBhvr>
                                        <p:cTn id="62" dur="166" decel="50000">
                                          <p:stCondLst>
                                            <p:cond delay="676"/>
                                          </p:stCondLst>
                                        </p:cTn>
                                        <p:tgtEl>
                                          <p:spTgt spid="6"/>
                                        </p:tgtEl>
                                      </p:cBhvr>
                                      <p:to x="100000" y="100000"/>
                                    </p:animScale>
                                    <p:animScale>
                                      <p:cBhvr>
                                        <p:cTn id="63" dur="26">
                                          <p:stCondLst>
                                            <p:cond delay="1312"/>
                                          </p:stCondLst>
                                        </p:cTn>
                                        <p:tgtEl>
                                          <p:spTgt spid="6"/>
                                        </p:tgtEl>
                                      </p:cBhvr>
                                      <p:to x="100000" y="80000"/>
                                    </p:animScale>
                                    <p:animScale>
                                      <p:cBhvr>
                                        <p:cTn id="64" dur="166" decel="50000">
                                          <p:stCondLst>
                                            <p:cond delay="1338"/>
                                          </p:stCondLst>
                                        </p:cTn>
                                        <p:tgtEl>
                                          <p:spTgt spid="6"/>
                                        </p:tgtEl>
                                      </p:cBhvr>
                                      <p:to x="100000" y="100000"/>
                                    </p:animScale>
                                    <p:animScale>
                                      <p:cBhvr>
                                        <p:cTn id="65" dur="26">
                                          <p:stCondLst>
                                            <p:cond delay="1642"/>
                                          </p:stCondLst>
                                        </p:cTn>
                                        <p:tgtEl>
                                          <p:spTgt spid="6"/>
                                        </p:tgtEl>
                                      </p:cBhvr>
                                      <p:to x="100000" y="90000"/>
                                    </p:animScale>
                                    <p:animScale>
                                      <p:cBhvr>
                                        <p:cTn id="66" dur="166" decel="50000">
                                          <p:stCondLst>
                                            <p:cond delay="1668"/>
                                          </p:stCondLst>
                                        </p:cTn>
                                        <p:tgtEl>
                                          <p:spTgt spid="6"/>
                                        </p:tgtEl>
                                      </p:cBhvr>
                                      <p:to x="100000" y="100000"/>
                                    </p:animScale>
                                    <p:animScale>
                                      <p:cBhvr>
                                        <p:cTn id="67" dur="26">
                                          <p:stCondLst>
                                            <p:cond delay="1808"/>
                                          </p:stCondLst>
                                        </p:cTn>
                                        <p:tgtEl>
                                          <p:spTgt spid="6"/>
                                        </p:tgtEl>
                                      </p:cBhvr>
                                      <p:to x="100000" y="95000"/>
                                    </p:animScale>
                                    <p:animScale>
                                      <p:cBhvr>
                                        <p:cTn id="68"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ohammad\Desktop\یابل.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52400"/>
            <a:ext cx="8229600" cy="457200"/>
          </a:xfrm>
        </p:spPr>
        <p:txBody>
          <a:bodyPr>
            <a:normAutofit fontScale="90000"/>
          </a:bodyPr>
          <a:lstStyle/>
          <a:p>
            <a:r>
              <a:rPr lang="fa-IR" dirty="0"/>
              <a:t>اهــــــــــــــداف سیاســــــــــــــــــــــی</a:t>
            </a:r>
            <a:endParaRPr lang="en-US" dirty="0"/>
          </a:p>
        </p:txBody>
      </p:sp>
      <p:sp>
        <p:nvSpPr>
          <p:cNvPr id="3" name="Content Placeholder 2"/>
          <p:cNvSpPr>
            <a:spLocks noGrp="1"/>
          </p:cNvSpPr>
          <p:nvPr>
            <p:ph idx="1"/>
          </p:nvPr>
        </p:nvSpPr>
        <p:spPr>
          <a:xfrm rot="5400000">
            <a:off x="5580588" y="3297046"/>
            <a:ext cx="6652418" cy="439994"/>
          </a:xfrm>
        </p:spPr>
        <p:txBody>
          <a:bodyPr>
            <a:normAutofit fontScale="85000" lnSpcReduction="20000"/>
          </a:bodyPr>
          <a:lstStyle/>
          <a:p>
            <a:r>
              <a:rPr lang="fa-IR" dirty="0">
                <a:cs typeface="B Elham" pitchFamily="2" charset="-78"/>
              </a:rPr>
              <a:t>اهـــــــــــــــــــــــــداف برنامه درســــــــــــــــــــــی</a:t>
            </a:r>
            <a:endParaRPr lang="en-US" dirty="0"/>
          </a:p>
        </p:txBody>
      </p:sp>
      <p:sp>
        <p:nvSpPr>
          <p:cNvPr id="4" name="Down Arrow 3"/>
          <p:cNvSpPr/>
          <p:nvPr/>
        </p:nvSpPr>
        <p:spPr>
          <a:xfrm>
            <a:off x="4323735" y="619432"/>
            <a:ext cx="457200" cy="15240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Left-Right Arrow 4"/>
          <p:cNvSpPr/>
          <p:nvPr/>
        </p:nvSpPr>
        <p:spPr>
          <a:xfrm>
            <a:off x="8305800" y="3276600"/>
            <a:ext cx="381000" cy="304800"/>
          </a:xfrm>
          <a:prstGeom prst="lef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p:cNvSpPr txBox="1"/>
          <p:nvPr/>
        </p:nvSpPr>
        <p:spPr>
          <a:xfrm>
            <a:off x="1371600" y="771832"/>
            <a:ext cx="6019800" cy="584775"/>
          </a:xfrm>
          <a:prstGeom prst="rect">
            <a:avLst/>
          </a:prstGeom>
          <a:noFill/>
        </p:spPr>
        <p:txBody>
          <a:bodyPr wrap="square" rtlCol="0">
            <a:spAutoFit/>
          </a:bodyPr>
          <a:lstStyle/>
          <a:p>
            <a:pPr algn="r" rtl="1"/>
            <a:r>
              <a:rPr lang="fa-IR" sz="3200" dirty="0">
                <a:cs typeface="B Davat" pitchFamily="2" charset="-78"/>
              </a:rPr>
              <a:t>آموزش مهارت های شهروندی(راهنمای معلم)</a:t>
            </a:r>
            <a:endParaRPr lang="en-US" sz="3200" dirty="0">
              <a:cs typeface="B Davat" pitchFamily="2" charset="-78"/>
            </a:endParaRPr>
          </a:p>
        </p:txBody>
      </p:sp>
      <p:pic>
        <p:nvPicPr>
          <p:cNvPr id="2051" name="Picture 3" descr="C:\Users\mohammad\Desktop\pic\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56607"/>
            <a:ext cx="4200525" cy="54959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mohammad\Desktop\pic\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2425" y="1356607"/>
            <a:ext cx="4143375" cy="54959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428860" y="571480"/>
            <a:ext cx="1912703" cy="307777"/>
          </a:xfrm>
          <a:prstGeom prst="rect">
            <a:avLst/>
          </a:prstGeom>
          <a:noFill/>
        </p:spPr>
        <p:txBody>
          <a:bodyPr wrap="none" rtlCol="0">
            <a:spAutoFit/>
          </a:bodyPr>
          <a:lstStyle/>
          <a:p>
            <a:r>
              <a:rPr lang="fa-IR" sz="1400" dirty="0">
                <a:cs typeface="B Davat" pitchFamily="2" charset="-78"/>
              </a:rPr>
              <a:t>مطالبی مرتبط با ایدواولوژی حاکم</a:t>
            </a:r>
            <a:endParaRPr lang="en-US" sz="1400" dirty="0">
              <a:cs typeface="B Davat" pitchFamily="2" charset="-78"/>
            </a:endParaRPr>
          </a:p>
        </p:txBody>
      </p:sp>
      <p:pic>
        <p:nvPicPr>
          <p:cNvPr id="2053" name="Picture 5" descr="C:\Users\mohammad\Desktop\pic\2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362075"/>
            <a:ext cx="4124325" cy="54959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mohammad\Desktop\pic\4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3848" y="1356606"/>
            <a:ext cx="4124325" cy="549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29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randombar(horizontal)">
                                      <p:cBhvr>
                                        <p:cTn id="10" dur="500"/>
                                        <p:tgtEl>
                                          <p:spTgt spid="2051"/>
                                        </p:tgtEl>
                                      </p:cBhvr>
                                    </p:animEffect>
                                  </p:childTnLst>
                                </p:cTn>
                              </p:par>
                              <p:par>
                                <p:cTn id="11" presetID="14" presetClass="entr" presetSubtype="10" fill="hold" nodeType="withEffect">
                                  <p:stCondLst>
                                    <p:cond delay="0"/>
                                  </p:stCondLst>
                                  <p:childTnLst>
                                    <p:set>
                                      <p:cBhvr>
                                        <p:cTn id="12" dur="1" fill="hold">
                                          <p:stCondLst>
                                            <p:cond delay="0"/>
                                          </p:stCondLst>
                                        </p:cTn>
                                        <p:tgtEl>
                                          <p:spTgt spid="2052"/>
                                        </p:tgtEl>
                                        <p:attrNameLst>
                                          <p:attrName>style.visibility</p:attrName>
                                        </p:attrNameLst>
                                      </p:cBhvr>
                                      <p:to>
                                        <p:strVal val="visible"/>
                                      </p:to>
                                    </p:set>
                                    <p:animEffect transition="in" filter="randombar(horizontal)">
                                      <p:cBhvr>
                                        <p:cTn id="13" dur="500"/>
                                        <p:tgtEl>
                                          <p:spTgt spid="205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2051"/>
                                        </p:tgtEl>
                                      </p:cBhvr>
                                    </p:animEffect>
                                    <p:set>
                                      <p:cBhvr>
                                        <p:cTn id="21" dur="1" fill="hold">
                                          <p:stCondLst>
                                            <p:cond delay="499"/>
                                          </p:stCondLst>
                                        </p:cTn>
                                        <p:tgtEl>
                                          <p:spTgt spid="2051"/>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2052"/>
                                        </p:tgtEl>
                                      </p:cBhvr>
                                    </p:animEffect>
                                    <p:set>
                                      <p:cBhvr>
                                        <p:cTn id="24" dur="1" fill="hold">
                                          <p:stCondLst>
                                            <p:cond delay="499"/>
                                          </p:stCondLst>
                                        </p:cTn>
                                        <p:tgtEl>
                                          <p:spTgt spid="205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053"/>
                                        </p:tgtEl>
                                        <p:attrNameLst>
                                          <p:attrName>style.visibility</p:attrName>
                                        </p:attrNameLst>
                                      </p:cBhvr>
                                      <p:to>
                                        <p:strVal val="visible"/>
                                      </p:to>
                                    </p:set>
                                    <p:animEffect transition="in" filter="fade">
                                      <p:cBhvr>
                                        <p:cTn id="34" dur="1000"/>
                                        <p:tgtEl>
                                          <p:spTgt spid="2053"/>
                                        </p:tgtEl>
                                      </p:cBhvr>
                                    </p:animEffect>
                                    <p:anim calcmode="lin" valueType="num">
                                      <p:cBhvr>
                                        <p:cTn id="35" dur="1000" fill="hold"/>
                                        <p:tgtEl>
                                          <p:spTgt spid="2053"/>
                                        </p:tgtEl>
                                        <p:attrNameLst>
                                          <p:attrName>ppt_x</p:attrName>
                                        </p:attrNameLst>
                                      </p:cBhvr>
                                      <p:tavLst>
                                        <p:tav tm="0">
                                          <p:val>
                                            <p:strVal val="#ppt_x"/>
                                          </p:val>
                                        </p:tav>
                                        <p:tav tm="100000">
                                          <p:val>
                                            <p:strVal val="#ppt_x"/>
                                          </p:val>
                                        </p:tav>
                                      </p:tavLst>
                                    </p:anim>
                                    <p:anim calcmode="lin" valueType="num">
                                      <p:cBhvr>
                                        <p:cTn id="36" dur="1000" fill="hold"/>
                                        <p:tgtEl>
                                          <p:spTgt spid="2053"/>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054"/>
                                        </p:tgtEl>
                                        <p:attrNameLst>
                                          <p:attrName>style.visibility</p:attrName>
                                        </p:attrNameLst>
                                      </p:cBhvr>
                                      <p:to>
                                        <p:strVal val="visible"/>
                                      </p:to>
                                    </p:set>
                                    <p:animEffect transition="in" filter="fade">
                                      <p:cBhvr>
                                        <p:cTn id="39" dur="1000"/>
                                        <p:tgtEl>
                                          <p:spTgt spid="2054"/>
                                        </p:tgtEl>
                                      </p:cBhvr>
                                    </p:animEffect>
                                    <p:anim calcmode="lin" valueType="num">
                                      <p:cBhvr>
                                        <p:cTn id="40" dur="1000" fill="hold"/>
                                        <p:tgtEl>
                                          <p:spTgt spid="2054"/>
                                        </p:tgtEl>
                                        <p:attrNameLst>
                                          <p:attrName>ppt_x</p:attrName>
                                        </p:attrNameLst>
                                      </p:cBhvr>
                                      <p:tavLst>
                                        <p:tav tm="0">
                                          <p:val>
                                            <p:strVal val="#ppt_x"/>
                                          </p:val>
                                        </p:tav>
                                        <p:tav tm="100000">
                                          <p:val>
                                            <p:strVal val="#ppt_x"/>
                                          </p:val>
                                        </p:tav>
                                      </p:tavLst>
                                    </p:anim>
                                    <p:anim calcmode="lin" valueType="num">
                                      <p:cBhvr>
                                        <p:cTn id="41"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xit" presetSubtype="0" fill="hold" grpId="1" nodeType="clickEffect">
                                  <p:stCondLst>
                                    <p:cond delay="0"/>
                                  </p:stCondLst>
                                  <p:childTnLst>
                                    <p:animEffect transition="out" filter="fade">
                                      <p:cBhvr>
                                        <p:cTn id="45" dur="1000"/>
                                        <p:tgtEl>
                                          <p:spTgt spid="7"/>
                                        </p:tgtEl>
                                      </p:cBhvr>
                                    </p:animEffect>
                                    <p:anim calcmode="lin" valueType="num">
                                      <p:cBhvr>
                                        <p:cTn id="46" dur="1000"/>
                                        <p:tgtEl>
                                          <p:spTgt spid="7"/>
                                        </p:tgtEl>
                                        <p:attrNameLst>
                                          <p:attrName>ppt_x</p:attrName>
                                        </p:attrNameLst>
                                      </p:cBhvr>
                                      <p:tavLst>
                                        <p:tav tm="0">
                                          <p:val>
                                            <p:strVal val="ppt_x"/>
                                          </p:val>
                                        </p:tav>
                                        <p:tav tm="100000">
                                          <p:val>
                                            <p:strVal val="ppt_x"/>
                                          </p:val>
                                        </p:tav>
                                      </p:tavLst>
                                    </p:anim>
                                    <p:anim calcmode="lin" valueType="num">
                                      <p:cBhvr>
                                        <p:cTn id="47" dur="1000"/>
                                        <p:tgtEl>
                                          <p:spTgt spid="7"/>
                                        </p:tgtEl>
                                        <p:attrNameLst>
                                          <p:attrName>ppt_y</p:attrName>
                                        </p:attrNameLst>
                                      </p:cBhvr>
                                      <p:tavLst>
                                        <p:tav tm="0">
                                          <p:val>
                                            <p:strVal val="ppt_y"/>
                                          </p:val>
                                        </p:tav>
                                        <p:tav tm="100000">
                                          <p:val>
                                            <p:strVal val="ppt_y+.1"/>
                                          </p:val>
                                        </p:tav>
                                      </p:tavLst>
                                    </p:anim>
                                    <p:set>
                                      <p:cBhvr>
                                        <p:cTn id="48" dur="1" fill="hold">
                                          <p:stCondLst>
                                            <p:cond delay="999"/>
                                          </p:stCondLst>
                                        </p:cTn>
                                        <p:tgtEl>
                                          <p:spTgt spid="7"/>
                                        </p:tgtEl>
                                        <p:attrNameLst>
                                          <p:attrName>style.visibility</p:attrName>
                                        </p:attrNameLst>
                                      </p:cBhvr>
                                      <p:to>
                                        <p:strVal val="hidden"/>
                                      </p:to>
                                    </p:set>
                                  </p:childTnLst>
                                </p:cTn>
                              </p:par>
                              <p:par>
                                <p:cTn id="49" presetID="42" presetClass="exit" presetSubtype="0" fill="hold" nodeType="withEffect">
                                  <p:stCondLst>
                                    <p:cond delay="0"/>
                                  </p:stCondLst>
                                  <p:childTnLst>
                                    <p:animEffect transition="out" filter="fade">
                                      <p:cBhvr>
                                        <p:cTn id="50" dur="1000"/>
                                        <p:tgtEl>
                                          <p:spTgt spid="2053"/>
                                        </p:tgtEl>
                                      </p:cBhvr>
                                    </p:animEffect>
                                    <p:anim calcmode="lin" valueType="num">
                                      <p:cBhvr>
                                        <p:cTn id="51" dur="1000"/>
                                        <p:tgtEl>
                                          <p:spTgt spid="2053"/>
                                        </p:tgtEl>
                                        <p:attrNameLst>
                                          <p:attrName>ppt_x</p:attrName>
                                        </p:attrNameLst>
                                      </p:cBhvr>
                                      <p:tavLst>
                                        <p:tav tm="0">
                                          <p:val>
                                            <p:strVal val="ppt_x"/>
                                          </p:val>
                                        </p:tav>
                                        <p:tav tm="100000">
                                          <p:val>
                                            <p:strVal val="ppt_x"/>
                                          </p:val>
                                        </p:tav>
                                      </p:tavLst>
                                    </p:anim>
                                    <p:anim calcmode="lin" valueType="num">
                                      <p:cBhvr>
                                        <p:cTn id="52" dur="1000"/>
                                        <p:tgtEl>
                                          <p:spTgt spid="2053"/>
                                        </p:tgtEl>
                                        <p:attrNameLst>
                                          <p:attrName>ppt_y</p:attrName>
                                        </p:attrNameLst>
                                      </p:cBhvr>
                                      <p:tavLst>
                                        <p:tav tm="0">
                                          <p:val>
                                            <p:strVal val="ppt_y"/>
                                          </p:val>
                                        </p:tav>
                                        <p:tav tm="100000">
                                          <p:val>
                                            <p:strVal val="ppt_y+.1"/>
                                          </p:val>
                                        </p:tav>
                                      </p:tavLst>
                                    </p:anim>
                                    <p:set>
                                      <p:cBhvr>
                                        <p:cTn id="53" dur="1" fill="hold">
                                          <p:stCondLst>
                                            <p:cond delay="999"/>
                                          </p:stCondLst>
                                        </p:cTn>
                                        <p:tgtEl>
                                          <p:spTgt spid="2053"/>
                                        </p:tgtEl>
                                        <p:attrNameLst>
                                          <p:attrName>style.visibility</p:attrName>
                                        </p:attrNameLst>
                                      </p:cBhvr>
                                      <p:to>
                                        <p:strVal val="hidden"/>
                                      </p:to>
                                    </p:set>
                                  </p:childTnLst>
                                </p:cTn>
                              </p:par>
                              <p:par>
                                <p:cTn id="54" presetID="42" presetClass="exit" presetSubtype="0" fill="hold" nodeType="withEffect">
                                  <p:stCondLst>
                                    <p:cond delay="0"/>
                                  </p:stCondLst>
                                  <p:childTnLst>
                                    <p:animEffect transition="out" filter="fade">
                                      <p:cBhvr>
                                        <p:cTn id="55" dur="1000"/>
                                        <p:tgtEl>
                                          <p:spTgt spid="2054"/>
                                        </p:tgtEl>
                                      </p:cBhvr>
                                    </p:animEffect>
                                    <p:anim calcmode="lin" valueType="num">
                                      <p:cBhvr>
                                        <p:cTn id="56" dur="1000"/>
                                        <p:tgtEl>
                                          <p:spTgt spid="2054"/>
                                        </p:tgtEl>
                                        <p:attrNameLst>
                                          <p:attrName>ppt_x</p:attrName>
                                        </p:attrNameLst>
                                      </p:cBhvr>
                                      <p:tavLst>
                                        <p:tav tm="0">
                                          <p:val>
                                            <p:strVal val="ppt_x"/>
                                          </p:val>
                                        </p:tav>
                                        <p:tav tm="100000">
                                          <p:val>
                                            <p:strVal val="ppt_x"/>
                                          </p:val>
                                        </p:tav>
                                      </p:tavLst>
                                    </p:anim>
                                    <p:anim calcmode="lin" valueType="num">
                                      <p:cBhvr>
                                        <p:cTn id="57" dur="1000"/>
                                        <p:tgtEl>
                                          <p:spTgt spid="2054"/>
                                        </p:tgtEl>
                                        <p:attrNameLst>
                                          <p:attrName>ppt_y</p:attrName>
                                        </p:attrNameLst>
                                      </p:cBhvr>
                                      <p:tavLst>
                                        <p:tav tm="0">
                                          <p:val>
                                            <p:strVal val="ppt_y"/>
                                          </p:val>
                                        </p:tav>
                                        <p:tav tm="100000">
                                          <p:val>
                                            <p:strVal val="ppt_y+.1"/>
                                          </p:val>
                                        </p:tav>
                                      </p:tavLst>
                                    </p:anim>
                                    <p:set>
                                      <p:cBhvr>
                                        <p:cTn id="58" dur="1" fill="hold">
                                          <p:stCondLst>
                                            <p:cond delay="999"/>
                                          </p:stCondLst>
                                        </p:cTn>
                                        <p:tgtEl>
                                          <p:spTgt spid="20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ohammad\Desktop\imagesقاثقاثی.jpg"/>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57222" y="-14290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4581"/>
            <a:ext cx="8229600" cy="563562"/>
          </a:xfrm>
        </p:spPr>
        <p:txBody>
          <a:bodyPr>
            <a:normAutofit fontScale="90000"/>
          </a:bodyPr>
          <a:lstStyle/>
          <a:p>
            <a:r>
              <a:rPr lang="fa-IR" dirty="0">
                <a:cs typeface="B Davat" pitchFamily="2" charset="-78"/>
              </a:rPr>
              <a:t>اهـــــــــــــــــــــــداف مذهبــــــــــــــــــــــــــــی</a:t>
            </a:r>
            <a:endParaRPr lang="en-US" dirty="0">
              <a:cs typeface="B Davat" pitchFamily="2" charset="-78"/>
            </a:endParaRPr>
          </a:p>
        </p:txBody>
      </p:sp>
      <p:sp>
        <p:nvSpPr>
          <p:cNvPr id="3" name="Content Placeholder 2"/>
          <p:cNvSpPr>
            <a:spLocks noGrp="1"/>
          </p:cNvSpPr>
          <p:nvPr>
            <p:ph idx="1"/>
          </p:nvPr>
        </p:nvSpPr>
        <p:spPr>
          <a:xfrm rot="5400000">
            <a:off x="5782597" y="3056604"/>
            <a:ext cx="6095999" cy="592396"/>
          </a:xfrm>
        </p:spPr>
        <p:txBody>
          <a:bodyPr>
            <a:normAutofit fontScale="85000" lnSpcReduction="10000"/>
          </a:bodyPr>
          <a:lstStyle/>
          <a:p>
            <a:r>
              <a:rPr lang="fa-IR" dirty="0">
                <a:cs typeface="B Elham" pitchFamily="2" charset="-78"/>
              </a:rPr>
              <a:t>اهــــــــــــــداف برنامه درســــــــــــــــــــــی</a:t>
            </a:r>
            <a:endParaRPr lang="en-US" dirty="0"/>
          </a:p>
        </p:txBody>
      </p:sp>
      <p:sp>
        <p:nvSpPr>
          <p:cNvPr id="4" name="Down Arrow 3"/>
          <p:cNvSpPr/>
          <p:nvPr/>
        </p:nvSpPr>
        <p:spPr>
          <a:xfrm>
            <a:off x="4267200" y="533400"/>
            <a:ext cx="533400" cy="228600"/>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 name="Left-Right Arrow 4"/>
          <p:cNvSpPr/>
          <p:nvPr/>
        </p:nvSpPr>
        <p:spPr>
          <a:xfrm>
            <a:off x="8215806" y="2971800"/>
            <a:ext cx="470994" cy="609600"/>
          </a:xfrm>
          <a:prstGeom prst="lef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 name="TextBox 5"/>
          <p:cNvSpPr txBox="1"/>
          <p:nvPr/>
        </p:nvSpPr>
        <p:spPr>
          <a:xfrm>
            <a:off x="2057894" y="761999"/>
            <a:ext cx="5028212" cy="461665"/>
          </a:xfrm>
          <a:prstGeom prst="rect">
            <a:avLst/>
          </a:prstGeom>
          <a:noFill/>
        </p:spPr>
        <p:txBody>
          <a:bodyPr wrap="square" rtlCol="0">
            <a:spAutoFit/>
          </a:bodyPr>
          <a:lstStyle/>
          <a:p>
            <a:r>
              <a:rPr lang="fa-IR" sz="2400" dirty="0">
                <a:solidFill>
                  <a:srgbClr val="FF0000"/>
                </a:solidFill>
                <a:cs typeface="B Davat" pitchFamily="2" charset="-78"/>
              </a:rPr>
              <a:t>مکانهای</a:t>
            </a:r>
            <a:endParaRPr lang="en-US" sz="2400" dirty="0">
              <a:solidFill>
                <a:srgbClr val="FF0000"/>
              </a:solidFill>
              <a:cs typeface="B Davat" pitchFamily="2" charset="-78"/>
            </a:endParaRPr>
          </a:p>
        </p:txBody>
      </p:sp>
      <p:pic>
        <p:nvPicPr>
          <p:cNvPr id="3075" name="Picture 3" descr="C:\Users\mohammad\Desktop\pic\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06" y="1323975"/>
            <a:ext cx="4067175" cy="55340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mohammad\Desktop\pic\2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1481" y="1323975"/>
            <a:ext cx="4124325" cy="553402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mohammad\Desktop\pic\8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06" y="1304925"/>
            <a:ext cx="4105275" cy="55530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mohammad\Desktop\pic\9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0530" y="1323975"/>
            <a:ext cx="4086225" cy="55340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42844" y="1000108"/>
            <a:ext cx="7715304" cy="523220"/>
          </a:xfrm>
          <a:prstGeom prst="rect">
            <a:avLst/>
          </a:prstGeom>
          <a:noFill/>
        </p:spPr>
        <p:txBody>
          <a:bodyPr wrap="square" rtlCol="0">
            <a:spAutoFit/>
          </a:bodyPr>
          <a:lstStyle/>
          <a:p>
            <a:r>
              <a:rPr lang="fa-IR" sz="2800" dirty="0">
                <a:solidFill>
                  <a:srgbClr val="FF0000"/>
                </a:solidFill>
                <a:cs typeface="B Davat" pitchFamily="2" charset="-78"/>
              </a:rPr>
              <a:t>رفتار اسلامی دینی و مذهبی در کتاب فارسی گنجانده شده است</a:t>
            </a:r>
            <a:endParaRPr lang="en-US" sz="2800" dirty="0">
              <a:solidFill>
                <a:srgbClr val="FF0000"/>
              </a:solidFill>
              <a:cs typeface="B Davat" pitchFamily="2" charset="-78"/>
            </a:endParaRPr>
          </a:p>
        </p:txBody>
      </p:sp>
    </p:spTree>
    <p:extLst>
      <p:ext uri="{BB962C8B-B14F-4D97-AF65-F5344CB8AC3E}">
        <p14:creationId xmlns:p14="http://schemas.microsoft.com/office/powerpoint/2010/main" val="323947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2000"/>
                                        <p:tgtEl>
                                          <p:spTgt spid="3075"/>
                                        </p:tgtEl>
                                      </p:cBhvr>
                                    </p:animEffect>
                                    <p:anim calcmode="lin" valueType="num">
                                      <p:cBhvr>
                                        <p:cTn id="8" dur="2000" fill="hold"/>
                                        <p:tgtEl>
                                          <p:spTgt spid="3075"/>
                                        </p:tgtEl>
                                        <p:attrNameLst>
                                          <p:attrName>ppt_w</p:attrName>
                                        </p:attrNameLst>
                                      </p:cBhvr>
                                      <p:tavLst>
                                        <p:tav tm="0" fmla="#ppt_w*sin(2.5*pi*$)">
                                          <p:val>
                                            <p:fltVal val="0"/>
                                          </p:val>
                                        </p:tav>
                                        <p:tav tm="100000">
                                          <p:val>
                                            <p:fltVal val="1"/>
                                          </p:val>
                                        </p:tav>
                                      </p:tavLst>
                                    </p:anim>
                                    <p:anim calcmode="lin" valueType="num">
                                      <p:cBhvr>
                                        <p:cTn id="9" dur="2000" fill="hold"/>
                                        <p:tgtEl>
                                          <p:spTgt spid="3075"/>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2000"/>
                                        <p:tgtEl>
                                          <p:spTgt spid="3076"/>
                                        </p:tgtEl>
                                      </p:cBhvr>
                                    </p:animEffect>
                                    <p:anim calcmode="lin" valueType="num">
                                      <p:cBhvr>
                                        <p:cTn id="13" dur="2000" fill="hold"/>
                                        <p:tgtEl>
                                          <p:spTgt spid="3076"/>
                                        </p:tgtEl>
                                        <p:attrNameLst>
                                          <p:attrName>ppt_w</p:attrName>
                                        </p:attrNameLst>
                                      </p:cBhvr>
                                      <p:tavLst>
                                        <p:tav tm="0" fmla="#ppt_w*sin(2.5*pi*$)">
                                          <p:val>
                                            <p:fltVal val="0"/>
                                          </p:val>
                                        </p:tav>
                                        <p:tav tm="100000">
                                          <p:val>
                                            <p:fltVal val="1"/>
                                          </p:val>
                                        </p:tav>
                                      </p:tavLst>
                                    </p:anim>
                                    <p:anim calcmode="lin" valueType="num">
                                      <p:cBhvr>
                                        <p:cTn id="14" dur="2000" fill="hold"/>
                                        <p:tgtEl>
                                          <p:spTgt spid="3076"/>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anim calcmode="lin" valueType="num">
                                      <p:cBhvr>
                                        <p:cTn id="18" dur="2000" fill="hold"/>
                                        <p:tgtEl>
                                          <p:spTgt spid="6"/>
                                        </p:tgtEl>
                                        <p:attrNameLst>
                                          <p:attrName>ppt_w</p:attrName>
                                        </p:attrNameLst>
                                      </p:cBhvr>
                                      <p:tavLst>
                                        <p:tav tm="0" fmla="#ppt_w*sin(2.5*pi*$)">
                                          <p:val>
                                            <p:fltVal val="0"/>
                                          </p:val>
                                        </p:tav>
                                        <p:tav tm="100000">
                                          <p:val>
                                            <p:fltVal val="1"/>
                                          </p:val>
                                        </p:tav>
                                      </p:tavLst>
                                    </p:anim>
                                    <p:anim calcmode="lin" valueType="num">
                                      <p:cBhvr>
                                        <p:cTn id="1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xit" presetSubtype="1" fill="hold" nodeType="clickEffect">
                                  <p:stCondLst>
                                    <p:cond delay="0"/>
                                  </p:stCondLst>
                                  <p:childTnLst>
                                    <p:animEffect transition="out" filter="wheel(1)">
                                      <p:cBhvr>
                                        <p:cTn id="23" dur="2000"/>
                                        <p:tgtEl>
                                          <p:spTgt spid="3075"/>
                                        </p:tgtEl>
                                      </p:cBhvr>
                                    </p:animEffect>
                                    <p:set>
                                      <p:cBhvr>
                                        <p:cTn id="24" dur="1" fill="hold">
                                          <p:stCondLst>
                                            <p:cond delay="1999"/>
                                          </p:stCondLst>
                                        </p:cTn>
                                        <p:tgtEl>
                                          <p:spTgt spid="3075"/>
                                        </p:tgtEl>
                                        <p:attrNameLst>
                                          <p:attrName>style.visibility</p:attrName>
                                        </p:attrNameLst>
                                      </p:cBhvr>
                                      <p:to>
                                        <p:strVal val="hidden"/>
                                      </p:to>
                                    </p:set>
                                  </p:childTnLst>
                                </p:cTn>
                              </p:par>
                              <p:par>
                                <p:cTn id="25" presetID="21" presetClass="exit" presetSubtype="1" fill="hold" nodeType="withEffect">
                                  <p:stCondLst>
                                    <p:cond delay="0"/>
                                  </p:stCondLst>
                                  <p:childTnLst>
                                    <p:animEffect transition="out" filter="wheel(1)">
                                      <p:cBhvr>
                                        <p:cTn id="26" dur="2000"/>
                                        <p:tgtEl>
                                          <p:spTgt spid="3076"/>
                                        </p:tgtEl>
                                      </p:cBhvr>
                                    </p:animEffect>
                                    <p:set>
                                      <p:cBhvr>
                                        <p:cTn id="27" dur="1" fill="hold">
                                          <p:stCondLst>
                                            <p:cond delay="1999"/>
                                          </p:stCondLst>
                                        </p:cTn>
                                        <p:tgtEl>
                                          <p:spTgt spid="3076"/>
                                        </p:tgtEl>
                                        <p:attrNameLst>
                                          <p:attrName>style.visibility</p:attrName>
                                        </p:attrNameLst>
                                      </p:cBhvr>
                                      <p:to>
                                        <p:strVal val="hidden"/>
                                      </p:to>
                                    </p:set>
                                  </p:childTnLst>
                                </p:cTn>
                              </p:par>
                              <p:par>
                                <p:cTn id="28" presetID="21" presetClass="exit" presetSubtype="1" fill="hold" grpId="1" nodeType="withEffect">
                                  <p:stCondLst>
                                    <p:cond delay="0"/>
                                  </p:stCondLst>
                                  <p:childTnLst>
                                    <p:animEffect transition="out" filter="wheel(1)">
                                      <p:cBhvr>
                                        <p:cTn id="29" dur="2000"/>
                                        <p:tgtEl>
                                          <p:spTgt spid="6"/>
                                        </p:tgtEl>
                                      </p:cBhvr>
                                    </p:animEffect>
                                    <p:set>
                                      <p:cBhvr>
                                        <p:cTn id="30" dur="1" fill="hold">
                                          <p:stCondLst>
                                            <p:cond delay="1999"/>
                                          </p:stCondLst>
                                        </p:cTn>
                                        <p:tgtEl>
                                          <p:spTgt spid="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77"/>
                                        </p:tgtEl>
                                        <p:attrNameLst>
                                          <p:attrName>style.visibility</p:attrName>
                                        </p:attrNameLst>
                                      </p:cBhvr>
                                      <p:to>
                                        <p:strVal val="visible"/>
                                      </p:to>
                                    </p:set>
                                    <p:animEffect transition="in" filter="fade">
                                      <p:cBhvr>
                                        <p:cTn id="35" dur="1000"/>
                                        <p:tgtEl>
                                          <p:spTgt spid="3077"/>
                                        </p:tgtEl>
                                      </p:cBhvr>
                                    </p:animEffect>
                                    <p:anim calcmode="lin" valueType="num">
                                      <p:cBhvr>
                                        <p:cTn id="36" dur="1000" fill="hold"/>
                                        <p:tgtEl>
                                          <p:spTgt spid="3077"/>
                                        </p:tgtEl>
                                        <p:attrNameLst>
                                          <p:attrName>ppt_x</p:attrName>
                                        </p:attrNameLst>
                                      </p:cBhvr>
                                      <p:tavLst>
                                        <p:tav tm="0">
                                          <p:val>
                                            <p:strVal val="#ppt_x"/>
                                          </p:val>
                                        </p:tav>
                                        <p:tav tm="100000">
                                          <p:val>
                                            <p:strVal val="#ppt_x"/>
                                          </p:val>
                                        </p:tav>
                                      </p:tavLst>
                                    </p:anim>
                                    <p:anim calcmode="lin" valueType="num">
                                      <p:cBhvr>
                                        <p:cTn id="37" dur="1000" fill="hold"/>
                                        <p:tgtEl>
                                          <p:spTgt spid="3077"/>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078"/>
                                        </p:tgtEl>
                                        <p:attrNameLst>
                                          <p:attrName>style.visibility</p:attrName>
                                        </p:attrNameLst>
                                      </p:cBhvr>
                                      <p:to>
                                        <p:strVal val="visible"/>
                                      </p:to>
                                    </p:set>
                                    <p:animEffect transition="in" filter="fade">
                                      <p:cBhvr>
                                        <p:cTn id="40" dur="1000"/>
                                        <p:tgtEl>
                                          <p:spTgt spid="3078"/>
                                        </p:tgtEl>
                                      </p:cBhvr>
                                    </p:animEffect>
                                    <p:anim calcmode="lin" valueType="num">
                                      <p:cBhvr>
                                        <p:cTn id="41" dur="1000" fill="hold"/>
                                        <p:tgtEl>
                                          <p:spTgt spid="3078"/>
                                        </p:tgtEl>
                                        <p:attrNameLst>
                                          <p:attrName>ppt_x</p:attrName>
                                        </p:attrNameLst>
                                      </p:cBhvr>
                                      <p:tavLst>
                                        <p:tav tm="0">
                                          <p:val>
                                            <p:strVal val="#ppt_x"/>
                                          </p:val>
                                        </p:tav>
                                        <p:tav tm="100000">
                                          <p:val>
                                            <p:strVal val="#ppt_x"/>
                                          </p:val>
                                        </p:tav>
                                      </p:tavLst>
                                    </p:anim>
                                    <p:anim calcmode="lin" valueType="num">
                                      <p:cBhvr>
                                        <p:cTn id="42" dur="1000" fill="hold"/>
                                        <p:tgtEl>
                                          <p:spTgt spid="3078"/>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4" presetClass="exit" presetSubtype="10" fill="hold" nodeType="clickEffect">
                                  <p:stCondLst>
                                    <p:cond delay="0"/>
                                  </p:stCondLst>
                                  <p:childTnLst>
                                    <p:animEffect transition="out" filter="randombar(horizontal)">
                                      <p:cBhvr>
                                        <p:cTn id="51" dur="500"/>
                                        <p:tgtEl>
                                          <p:spTgt spid="3077"/>
                                        </p:tgtEl>
                                      </p:cBhvr>
                                    </p:animEffect>
                                    <p:set>
                                      <p:cBhvr>
                                        <p:cTn id="52" dur="1" fill="hold">
                                          <p:stCondLst>
                                            <p:cond delay="499"/>
                                          </p:stCondLst>
                                        </p:cTn>
                                        <p:tgtEl>
                                          <p:spTgt spid="3077"/>
                                        </p:tgtEl>
                                        <p:attrNameLst>
                                          <p:attrName>style.visibility</p:attrName>
                                        </p:attrNameLst>
                                      </p:cBhvr>
                                      <p:to>
                                        <p:strVal val="hidden"/>
                                      </p:to>
                                    </p:set>
                                  </p:childTnLst>
                                </p:cTn>
                              </p:par>
                              <p:par>
                                <p:cTn id="53" presetID="14" presetClass="exit" presetSubtype="10" fill="hold" nodeType="withEffect">
                                  <p:stCondLst>
                                    <p:cond delay="0"/>
                                  </p:stCondLst>
                                  <p:childTnLst>
                                    <p:animEffect transition="out" filter="randombar(horizontal)">
                                      <p:cBhvr>
                                        <p:cTn id="54" dur="500"/>
                                        <p:tgtEl>
                                          <p:spTgt spid="3078"/>
                                        </p:tgtEl>
                                      </p:cBhvr>
                                    </p:animEffect>
                                    <p:set>
                                      <p:cBhvr>
                                        <p:cTn id="55" dur="1" fill="hold">
                                          <p:stCondLst>
                                            <p:cond delay="499"/>
                                          </p:stCondLst>
                                        </p:cTn>
                                        <p:tgtEl>
                                          <p:spTgt spid="3078"/>
                                        </p:tgtEl>
                                        <p:attrNameLst>
                                          <p:attrName>style.visibility</p:attrName>
                                        </p:attrNameLst>
                                      </p:cBhvr>
                                      <p:to>
                                        <p:strVal val="hidden"/>
                                      </p:to>
                                    </p:set>
                                  </p:childTnLst>
                                </p:cTn>
                              </p:par>
                              <p:par>
                                <p:cTn id="56" presetID="14" presetClass="exit" presetSubtype="10" fill="hold" grpId="1" nodeType="withEffect">
                                  <p:stCondLst>
                                    <p:cond delay="0"/>
                                  </p:stCondLst>
                                  <p:childTnLst>
                                    <p:animEffect transition="out" filter="randombar(horizontal)">
                                      <p:cBhvr>
                                        <p:cTn id="57" dur="500"/>
                                        <p:tgtEl>
                                          <p:spTgt spid="7"/>
                                        </p:tgtEl>
                                      </p:cBhvr>
                                    </p:animEffect>
                                    <p:set>
                                      <p:cBhvr>
                                        <p:cTn id="5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ohammad\Desktop\indexثقث.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52400"/>
            <a:ext cx="8229600" cy="411162"/>
          </a:xfrm>
        </p:spPr>
        <p:txBody>
          <a:bodyPr>
            <a:normAutofit fontScale="90000"/>
          </a:bodyPr>
          <a:lstStyle/>
          <a:p>
            <a:r>
              <a:rPr lang="fa-IR" dirty="0">
                <a:cs typeface="B Davat" pitchFamily="2" charset="-78"/>
              </a:rPr>
              <a:t>اهــــــــــــــــــداف اخلاقـــــــــــــــــــــــــــی</a:t>
            </a:r>
            <a:endParaRPr lang="en-US" dirty="0">
              <a:cs typeface="B Davat" pitchFamily="2" charset="-78"/>
            </a:endParaRPr>
          </a:p>
        </p:txBody>
      </p:sp>
      <p:sp>
        <p:nvSpPr>
          <p:cNvPr id="3" name="Content Placeholder 2"/>
          <p:cNvSpPr>
            <a:spLocks noGrp="1"/>
          </p:cNvSpPr>
          <p:nvPr>
            <p:ph idx="1"/>
          </p:nvPr>
        </p:nvSpPr>
        <p:spPr>
          <a:xfrm rot="5400000">
            <a:off x="5714997" y="3276601"/>
            <a:ext cx="6096001" cy="761999"/>
          </a:xfrm>
        </p:spPr>
        <p:txBody>
          <a:bodyPr>
            <a:normAutofit fontScale="85000" lnSpcReduction="10000"/>
          </a:bodyPr>
          <a:lstStyle/>
          <a:p>
            <a:r>
              <a:rPr lang="fa-IR" dirty="0">
                <a:cs typeface="B Elham" pitchFamily="2" charset="-78"/>
              </a:rPr>
              <a:t>اهــــــــــــــداف برنامه درســــــــــــــــــــــی</a:t>
            </a:r>
            <a:endParaRPr lang="en-US" dirty="0"/>
          </a:p>
        </p:txBody>
      </p:sp>
      <p:sp>
        <p:nvSpPr>
          <p:cNvPr id="4" name="Down Arrow 3"/>
          <p:cNvSpPr/>
          <p:nvPr/>
        </p:nvSpPr>
        <p:spPr>
          <a:xfrm>
            <a:off x="4343400" y="609600"/>
            <a:ext cx="381000" cy="15240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Left-Right Arrow 4"/>
          <p:cNvSpPr/>
          <p:nvPr/>
        </p:nvSpPr>
        <p:spPr>
          <a:xfrm>
            <a:off x="8077200" y="3276600"/>
            <a:ext cx="609600" cy="533400"/>
          </a:xfrm>
          <a:prstGeom prst="lef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p:cNvSpPr/>
          <p:nvPr/>
        </p:nvSpPr>
        <p:spPr>
          <a:xfrm>
            <a:off x="1676400" y="771832"/>
            <a:ext cx="5791200" cy="400110"/>
          </a:xfrm>
          <a:prstGeom prst="rect">
            <a:avLst/>
          </a:prstGeom>
        </p:spPr>
        <p:txBody>
          <a:bodyPr wrap="square">
            <a:spAutoFit/>
          </a:bodyPr>
          <a:lstStyle/>
          <a:p>
            <a:pPr algn="r" rtl="1"/>
            <a:r>
              <a:rPr lang="fa-IR" sz="2000" dirty="0">
                <a:cs typeface="B Davat" pitchFamily="2" charset="-78"/>
              </a:rPr>
              <a:t>خانواده و اعضای آن و چگونگی همکاری اعضای خانواده با هم و وظايف هريک</a:t>
            </a:r>
            <a:endParaRPr lang="en-US" sz="2000" dirty="0">
              <a:cs typeface="B Davat" pitchFamily="2" charset="-78"/>
            </a:endParaRPr>
          </a:p>
        </p:txBody>
      </p:sp>
      <p:pic>
        <p:nvPicPr>
          <p:cNvPr id="4099" name="Picture 3" descr="C:\Users\mohammad\Desktop\pic\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9" y="1282188"/>
            <a:ext cx="4036142" cy="56102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mohammad\Desktop\pic\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1" y="1282188"/>
            <a:ext cx="4038600" cy="5581957"/>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mohammad\Desktop\pic\1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9" y="1253920"/>
            <a:ext cx="4181475" cy="561022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mohammad\Desktop\pic\1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83935" y="1239785"/>
            <a:ext cx="3893266" cy="559117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6286512" y="571480"/>
            <a:ext cx="2475358" cy="338554"/>
          </a:xfrm>
          <a:prstGeom prst="rect">
            <a:avLst/>
          </a:prstGeom>
        </p:spPr>
        <p:txBody>
          <a:bodyPr wrap="none">
            <a:spAutoFit/>
          </a:bodyPr>
          <a:lstStyle/>
          <a:p>
            <a:r>
              <a:rPr lang="fa-IR" sz="1600" dirty="0">
                <a:cs typeface="B Davat" pitchFamily="2" charset="-78"/>
              </a:rPr>
              <a:t>محافظت حيوانات و پرندگان و جانوران</a:t>
            </a:r>
            <a:endParaRPr lang="en-US" sz="1600" dirty="0">
              <a:cs typeface="B Davat" pitchFamily="2" charset="-78"/>
            </a:endParaRPr>
          </a:p>
        </p:txBody>
      </p:sp>
      <p:pic>
        <p:nvPicPr>
          <p:cNvPr id="4103" name="Picture 7" descr="C:\Users\mohammad\Desktop\pic\2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59" y="1244088"/>
            <a:ext cx="4219575" cy="564832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C:\Users\mohammad\Desktop\pic\2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36783" y="1282494"/>
            <a:ext cx="3840417" cy="55530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42844" y="500042"/>
            <a:ext cx="3943708" cy="369332"/>
          </a:xfrm>
          <a:prstGeom prst="rect">
            <a:avLst/>
          </a:prstGeom>
        </p:spPr>
        <p:txBody>
          <a:bodyPr wrap="none">
            <a:spAutoFit/>
          </a:bodyPr>
          <a:lstStyle/>
          <a:p>
            <a:r>
              <a:rPr lang="fa-IR" dirty="0">
                <a:cs typeface="B Davat" pitchFamily="2" charset="-78"/>
              </a:rPr>
              <a:t>ايجاد علاقه به محيط کلاس، نحوهٔ شستن، اجازه گرفتن</a:t>
            </a:r>
            <a:endParaRPr lang="en-US" dirty="0">
              <a:cs typeface="B Davat" pitchFamily="2" charset="-78"/>
            </a:endParaRPr>
          </a:p>
        </p:txBody>
      </p:sp>
    </p:spTree>
    <p:extLst>
      <p:ext uri="{BB962C8B-B14F-4D97-AF65-F5344CB8AC3E}">
        <p14:creationId xmlns:p14="http://schemas.microsoft.com/office/powerpoint/2010/main" val="14496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additive="base">
                                        <p:cTn id="7" dur="500" fill="hold"/>
                                        <p:tgtEl>
                                          <p:spTgt spid="4099"/>
                                        </p:tgtEl>
                                        <p:attrNameLst>
                                          <p:attrName>ppt_x</p:attrName>
                                        </p:attrNameLst>
                                      </p:cBhvr>
                                      <p:tavLst>
                                        <p:tav tm="0">
                                          <p:val>
                                            <p:strVal val="#ppt_x"/>
                                          </p:val>
                                        </p:tav>
                                        <p:tav tm="100000">
                                          <p:val>
                                            <p:strVal val="#ppt_x"/>
                                          </p:val>
                                        </p:tav>
                                      </p:tavLst>
                                    </p:anim>
                                    <p:anim calcmode="lin" valueType="num">
                                      <p:cBhvr additive="base">
                                        <p:cTn id="8" dur="500" fill="hold"/>
                                        <p:tgtEl>
                                          <p:spTgt spid="409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100"/>
                                        </p:tgtEl>
                                        <p:attrNameLst>
                                          <p:attrName>style.visibility</p:attrName>
                                        </p:attrNameLst>
                                      </p:cBhvr>
                                      <p:to>
                                        <p:strVal val="visible"/>
                                      </p:to>
                                    </p:set>
                                    <p:anim calcmode="lin" valueType="num">
                                      <p:cBhvr additive="base">
                                        <p:cTn id="11" dur="500" fill="hold"/>
                                        <p:tgtEl>
                                          <p:spTgt spid="4100"/>
                                        </p:tgtEl>
                                        <p:attrNameLst>
                                          <p:attrName>ppt_x</p:attrName>
                                        </p:attrNameLst>
                                      </p:cBhvr>
                                      <p:tavLst>
                                        <p:tav tm="0">
                                          <p:val>
                                            <p:strVal val="#ppt_x"/>
                                          </p:val>
                                        </p:tav>
                                        <p:tav tm="100000">
                                          <p:val>
                                            <p:strVal val="#ppt_x"/>
                                          </p:val>
                                        </p:tav>
                                      </p:tavLst>
                                    </p:anim>
                                    <p:anim calcmode="lin" valueType="num">
                                      <p:cBhvr additive="base">
                                        <p:cTn id="12" dur="500" fill="hold"/>
                                        <p:tgtEl>
                                          <p:spTgt spid="410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xit" presetSubtype="10" fill="hold" nodeType="clickEffect">
                                  <p:stCondLst>
                                    <p:cond delay="0"/>
                                  </p:stCondLst>
                                  <p:childTnLst>
                                    <p:animEffect transition="out" filter="randombar(horizontal)">
                                      <p:cBhvr>
                                        <p:cTn id="20" dur="500"/>
                                        <p:tgtEl>
                                          <p:spTgt spid="4099"/>
                                        </p:tgtEl>
                                      </p:cBhvr>
                                    </p:animEffect>
                                    <p:set>
                                      <p:cBhvr>
                                        <p:cTn id="21" dur="1" fill="hold">
                                          <p:stCondLst>
                                            <p:cond delay="499"/>
                                          </p:stCondLst>
                                        </p:cTn>
                                        <p:tgtEl>
                                          <p:spTgt spid="4099"/>
                                        </p:tgtEl>
                                        <p:attrNameLst>
                                          <p:attrName>style.visibility</p:attrName>
                                        </p:attrNameLst>
                                      </p:cBhvr>
                                      <p:to>
                                        <p:strVal val="hidden"/>
                                      </p:to>
                                    </p:set>
                                  </p:childTnLst>
                                </p:cTn>
                              </p:par>
                              <p:par>
                                <p:cTn id="22" presetID="14" presetClass="exit" presetSubtype="10" fill="hold" nodeType="withEffect">
                                  <p:stCondLst>
                                    <p:cond delay="0"/>
                                  </p:stCondLst>
                                  <p:childTnLst>
                                    <p:animEffect transition="out" filter="randombar(horizontal)">
                                      <p:cBhvr>
                                        <p:cTn id="23" dur="500"/>
                                        <p:tgtEl>
                                          <p:spTgt spid="4100"/>
                                        </p:tgtEl>
                                      </p:cBhvr>
                                    </p:animEffect>
                                    <p:set>
                                      <p:cBhvr>
                                        <p:cTn id="24" dur="1" fill="hold">
                                          <p:stCondLst>
                                            <p:cond delay="499"/>
                                          </p:stCondLst>
                                        </p:cTn>
                                        <p:tgtEl>
                                          <p:spTgt spid="4100"/>
                                        </p:tgtEl>
                                        <p:attrNameLst>
                                          <p:attrName>style.visibility</p:attrName>
                                        </p:attrNameLst>
                                      </p:cBhvr>
                                      <p:to>
                                        <p:strVal val="hidden"/>
                                      </p:to>
                                    </p:set>
                                  </p:childTnLst>
                                </p:cTn>
                              </p:par>
                              <p:par>
                                <p:cTn id="25" presetID="14" presetClass="exit" presetSubtype="10" fill="hold" grpId="1" nodeType="withEffect">
                                  <p:stCondLst>
                                    <p:cond delay="0"/>
                                  </p:stCondLst>
                                  <p:childTnLst>
                                    <p:animEffect transition="out" filter="randombar(horizontal)">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101"/>
                                        </p:tgtEl>
                                        <p:attrNameLst>
                                          <p:attrName>style.visibility</p:attrName>
                                        </p:attrNameLst>
                                      </p:cBhvr>
                                      <p:to>
                                        <p:strVal val="visible"/>
                                      </p:to>
                                    </p:set>
                                    <p:anim calcmode="lin" valueType="num">
                                      <p:cBhvr additive="base">
                                        <p:cTn id="32" dur="500" fill="hold"/>
                                        <p:tgtEl>
                                          <p:spTgt spid="4101"/>
                                        </p:tgtEl>
                                        <p:attrNameLst>
                                          <p:attrName>ppt_x</p:attrName>
                                        </p:attrNameLst>
                                      </p:cBhvr>
                                      <p:tavLst>
                                        <p:tav tm="0">
                                          <p:val>
                                            <p:strVal val="#ppt_x"/>
                                          </p:val>
                                        </p:tav>
                                        <p:tav tm="100000">
                                          <p:val>
                                            <p:strVal val="#ppt_x"/>
                                          </p:val>
                                        </p:tav>
                                      </p:tavLst>
                                    </p:anim>
                                    <p:anim calcmode="lin" valueType="num">
                                      <p:cBhvr additive="base">
                                        <p:cTn id="33" dur="500" fill="hold"/>
                                        <p:tgtEl>
                                          <p:spTgt spid="4101"/>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4102"/>
                                        </p:tgtEl>
                                        <p:attrNameLst>
                                          <p:attrName>style.visibility</p:attrName>
                                        </p:attrNameLst>
                                      </p:cBhvr>
                                      <p:to>
                                        <p:strVal val="visible"/>
                                      </p:to>
                                    </p:set>
                                    <p:anim calcmode="lin" valueType="num">
                                      <p:cBhvr additive="base">
                                        <p:cTn id="36" dur="500" fill="hold"/>
                                        <p:tgtEl>
                                          <p:spTgt spid="4102"/>
                                        </p:tgtEl>
                                        <p:attrNameLst>
                                          <p:attrName>ppt_x</p:attrName>
                                        </p:attrNameLst>
                                      </p:cBhvr>
                                      <p:tavLst>
                                        <p:tav tm="0">
                                          <p:val>
                                            <p:strVal val="#ppt_x"/>
                                          </p:val>
                                        </p:tav>
                                        <p:tav tm="100000">
                                          <p:val>
                                            <p:strVal val="#ppt_x"/>
                                          </p:val>
                                        </p:tav>
                                      </p:tavLst>
                                    </p:anim>
                                    <p:anim calcmode="lin" valueType="num">
                                      <p:cBhvr additive="base">
                                        <p:cTn id="37" dur="500" fill="hold"/>
                                        <p:tgtEl>
                                          <p:spTgt spid="410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6" presetClass="exit" presetSubtype="0" fill="hold" nodeType="clickEffect">
                                  <p:stCondLst>
                                    <p:cond delay="0"/>
                                  </p:stCondLst>
                                  <p:childTnLst>
                                    <p:animEffect transition="out" filter="wipe(down)">
                                      <p:cBhvr>
                                        <p:cTn id="41" dur="180" accel="50000">
                                          <p:stCondLst>
                                            <p:cond delay="1820"/>
                                          </p:stCondLst>
                                        </p:cTn>
                                        <p:tgtEl>
                                          <p:spTgt spid="4101"/>
                                        </p:tgtEl>
                                      </p:cBhvr>
                                    </p:animEffect>
                                    <p:anim calcmode="lin" valueType="num">
                                      <p:cBhvr>
                                        <p:cTn id="42" dur="1822" tmFilter="0,0; 0.14,0.31; 0.43,0.73; 0.71,0.91; 1.0,1.0">
                                          <p:stCondLst>
                                            <p:cond delay="0"/>
                                          </p:stCondLst>
                                        </p:cTn>
                                        <p:tgtEl>
                                          <p:spTgt spid="4101"/>
                                        </p:tgtEl>
                                        <p:attrNameLst>
                                          <p:attrName>ppt_x</p:attrName>
                                        </p:attrNameLst>
                                      </p:cBhvr>
                                      <p:tavLst>
                                        <p:tav tm="0">
                                          <p:val>
                                            <p:strVal val="ppt_x"/>
                                          </p:val>
                                        </p:tav>
                                        <p:tav tm="100000">
                                          <p:val>
                                            <p:strVal val="#ppt_x+0.25"/>
                                          </p:val>
                                        </p:tav>
                                      </p:tavLst>
                                    </p:anim>
                                    <p:anim calcmode="lin" valueType="num">
                                      <p:cBhvr>
                                        <p:cTn id="43" dur="178">
                                          <p:stCondLst>
                                            <p:cond delay="1822"/>
                                          </p:stCondLst>
                                        </p:cTn>
                                        <p:tgtEl>
                                          <p:spTgt spid="4101"/>
                                        </p:tgtEl>
                                        <p:attrNameLst>
                                          <p:attrName>ppt_x</p:attrName>
                                        </p:attrNameLst>
                                      </p:cBhvr>
                                      <p:tavLst>
                                        <p:tav tm="0">
                                          <p:val>
                                            <p:strVal val="ppt_x"/>
                                          </p:val>
                                        </p:tav>
                                        <p:tav tm="100000">
                                          <p:val>
                                            <p:strVal val="ppt_x"/>
                                          </p:val>
                                        </p:tav>
                                      </p:tavLst>
                                    </p:anim>
                                    <p:anim calcmode="lin" valueType="num">
                                      <p:cBhvr>
                                        <p:cTn id="44" dur="664" tmFilter="0.0,0.0;0.25,0.07;0.50,0.2;0.75,0.467;1.0,1.0">
                                          <p:stCondLst>
                                            <p:cond delay="0"/>
                                          </p:stCondLst>
                                        </p:cTn>
                                        <p:tgtEl>
                                          <p:spTgt spid="4101"/>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45" dur="664" tmFilter="0, 0; 0.125,0.2665; 0.25,0.4; 0.375,0.465; 0.5,0.5;  0.625,0.535; 0.75,0.6; 0.875,0.7335; 1,1">
                                          <p:stCondLst>
                                            <p:cond delay="664"/>
                                          </p:stCondLst>
                                        </p:cTn>
                                        <p:tgtEl>
                                          <p:spTgt spid="4101"/>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46" dur="332" tmFilter="0, 0; 0.125,0.2665; 0.25,0.4; 0.375,0.465; 0.5,0.5;  0.625,0.535; 0.75,0.6; 0.875,0.7335; 1,1">
                                          <p:stCondLst>
                                            <p:cond delay="1324"/>
                                          </p:stCondLst>
                                        </p:cTn>
                                        <p:tgtEl>
                                          <p:spTgt spid="4101"/>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47" dur="164" tmFilter="0, 0; 0.125,0.2665; 0.25,0.4; 0.375,0.465; 0.5,0.5;  0.625,0.535; 0.75,0.6; 0.875,0.7335; 1,1">
                                          <p:stCondLst>
                                            <p:cond delay="1656"/>
                                          </p:stCondLst>
                                        </p:cTn>
                                        <p:tgtEl>
                                          <p:spTgt spid="4101"/>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48" dur="180" accel="50000">
                                          <p:stCondLst>
                                            <p:cond delay="1820"/>
                                          </p:stCondLst>
                                        </p:cTn>
                                        <p:tgtEl>
                                          <p:spTgt spid="4101"/>
                                        </p:tgtEl>
                                        <p:attrNameLst>
                                          <p:attrName>ppt_y</p:attrName>
                                        </p:attrNameLst>
                                      </p:cBhvr>
                                      <p:tavLst>
                                        <p:tav tm="0">
                                          <p:val>
                                            <p:strVal val="ppt_y"/>
                                          </p:val>
                                        </p:tav>
                                        <p:tav tm="100000">
                                          <p:val>
                                            <p:strVal val="ppt_y+ppt_h"/>
                                          </p:val>
                                        </p:tav>
                                      </p:tavLst>
                                    </p:anim>
                                    <p:animScale>
                                      <p:cBhvr>
                                        <p:cTn id="49" dur="26">
                                          <p:stCondLst>
                                            <p:cond delay="620"/>
                                          </p:stCondLst>
                                        </p:cTn>
                                        <p:tgtEl>
                                          <p:spTgt spid="4101"/>
                                        </p:tgtEl>
                                      </p:cBhvr>
                                      <p:to x="100000" y="60000"/>
                                    </p:animScale>
                                    <p:animScale>
                                      <p:cBhvr>
                                        <p:cTn id="50" dur="166" decel="50000">
                                          <p:stCondLst>
                                            <p:cond delay="646"/>
                                          </p:stCondLst>
                                        </p:cTn>
                                        <p:tgtEl>
                                          <p:spTgt spid="4101"/>
                                        </p:tgtEl>
                                      </p:cBhvr>
                                      <p:to x="100000" y="100000"/>
                                    </p:animScale>
                                    <p:animScale>
                                      <p:cBhvr>
                                        <p:cTn id="51" dur="26">
                                          <p:stCondLst>
                                            <p:cond delay="1312"/>
                                          </p:stCondLst>
                                        </p:cTn>
                                        <p:tgtEl>
                                          <p:spTgt spid="4101"/>
                                        </p:tgtEl>
                                      </p:cBhvr>
                                      <p:to x="100000" y="80000"/>
                                    </p:animScale>
                                    <p:animScale>
                                      <p:cBhvr>
                                        <p:cTn id="52" dur="166" decel="50000">
                                          <p:stCondLst>
                                            <p:cond delay="1338"/>
                                          </p:stCondLst>
                                        </p:cTn>
                                        <p:tgtEl>
                                          <p:spTgt spid="4101"/>
                                        </p:tgtEl>
                                      </p:cBhvr>
                                      <p:to x="100000" y="100000"/>
                                    </p:animScale>
                                    <p:animScale>
                                      <p:cBhvr>
                                        <p:cTn id="53" dur="26">
                                          <p:stCondLst>
                                            <p:cond delay="1642"/>
                                          </p:stCondLst>
                                        </p:cTn>
                                        <p:tgtEl>
                                          <p:spTgt spid="4101"/>
                                        </p:tgtEl>
                                      </p:cBhvr>
                                      <p:to x="100000" y="90000"/>
                                    </p:animScale>
                                    <p:animScale>
                                      <p:cBhvr>
                                        <p:cTn id="54" dur="166" decel="50000">
                                          <p:stCondLst>
                                            <p:cond delay="1668"/>
                                          </p:stCondLst>
                                        </p:cTn>
                                        <p:tgtEl>
                                          <p:spTgt spid="4101"/>
                                        </p:tgtEl>
                                      </p:cBhvr>
                                      <p:to x="100000" y="100000"/>
                                    </p:animScale>
                                    <p:animScale>
                                      <p:cBhvr>
                                        <p:cTn id="55" dur="26">
                                          <p:stCondLst>
                                            <p:cond delay="1808"/>
                                          </p:stCondLst>
                                        </p:cTn>
                                        <p:tgtEl>
                                          <p:spTgt spid="4101"/>
                                        </p:tgtEl>
                                      </p:cBhvr>
                                      <p:to x="100000" y="95000"/>
                                    </p:animScale>
                                    <p:animScale>
                                      <p:cBhvr>
                                        <p:cTn id="56" dur="166" decel="50000">
                                          <p:stCondLst>
                                            <p:cond delay="1834"/>
                                          </p:stCondLst>
                                        </p:cTn>
                                        <p:tgtEl>
                                          <p:spTgt spid="4101"/>
                                        </p:tgtEl>
                                      </p:cBhvr>
                                      <p:to x="100000" y="100000"/>
                                    </p:animScale>
                                    <p:set>
                                      <p:cBhvr>
                                        <p:cTn id="57" dur="1" fill="hold">
                                          <p:stCondLst>
                                            <p:cond delay="1999"/>
                                          </p:stCondLst>
                                        </p:cTn>
                                        <p:tgtEl>
                                          <p:spTgt spid="4101"/>
                                        </p:tgtEl>
                                        <p:attrNameLst>
                                          <p:attrName>style.visibility</p:attrName>
                                        </p:attrNameLst>
                                      </p:cBhvr>
                                      <p:to>
                                        <p:strVal val="hidden"/>
                                      </p:to>
                                    </p:set>
                                  </p:childTnLst>
                                </p:cTn>
                              </p:par>
                              <p:par>
                                <p:cTn id="58" presetID="26" presetClass="exit" presetSubtype="0" fill="hold" nodeType="withEffect">
                                  <p:stCondLst>
                                    <p:cond delay="0"/>
                                  </p:stCondLst>
                                  <p:childTnLst>
                                    <p:animEffect transition="out" filter="wipe(down)">
                                      <p:cBhvr>
                                        <p:cTn id="59" dur="180" accel="50000">
                                          <p:stCondLst>
                                            <p:cond delay="1820"/>
                                          </p:stCondLst>
                                        </p:cTn>
                                        <p:tgtEl>
                                          <p:spTgt spid="4102"/>
                                        </p:tgtEl>
                                      </p:cBhvr>
                                    </p:animEffect>
                                    <p:anim calcmode="lin" valueType="num">
                                      <p:cBhvr>
                                        <p:cTn id="60" dur="1822" tmFilter="0,0; 0.14,0.31; 0.43,0.73; 0.71,0.91; 1.0,1.0">
                                          <p:stCondLst>
                                            <p:cond delay="0"/>
                                          </p:stCondLst>
                                        </p:cTn>
                                        <p:tgtEl>
                                          <p:spTgt spid="4102"/>
                                        </p:tgtEl>
                                        <p:attrNameLst>
                                          <p:attrName>ppt_x</p:attrName>
                                        </p:attrNameLst>
                                      </p:cBhvr>
                                      <p:tavLst>
                                        <p:tav tm="0">
                                          <p:val>
                                            <p:strVal val="ppt_x"/>
                                          </p:val>
                                        </p:tav>
                                        <p:tav tm="100000">
                                          <p:val>
                                            <p:strVal val="#ppt_x+0.25"/>
                                          </p:val>
                                        </p:tav>
                                      </p:tavLst>
                                    </p:anim>
                                    <p:anim calcmode="lin" valueType="num">
                                      <p:cBhvr>
                                        <p:cTn id="61" dur="178">
                                          <p:stCondLst>
                                            <p:cond delay="1822"/>
                                          </p:stCondLst>
                                        </p:cTn>
                                        <p:tgtEl>
                                          <p:spTgt spid="4102"/>
                                        </p:tgtEl>
                                        <p:attrNameLst>
                                          <p:attrName>ppt_x</p:attrName>
                                        </p:attrNameLst>
                                      </p:cBhvr>
                                      <p:tavLst>
                                        <p:tav tm="0">
                                          <p:val>
                                            <p:strVal val="ppt_x"/>
                                          </p:val>
                                        </p:tav>
                                        <p:tav tm="100000">
                                          <p:val>
                                            <p:strVal val="ppt_x"/>
                                          </p:val>
                                        </p:tav>
                                      </p:tavLst>
                                    </p:anim>
                                    <p:anim calcmode="lin" valueType="num">
                                      <p:cBhvr>
                                        <p:cTn id="62" dur="664" tmFilter="0.0,0.0;0.25,0.07;0.50,0.2;0.75,0.467;1.0,1.0">
                                          <p:stCondLst>
                                            <p:cond delay="0"/>
                                          </p:stCondLst>
                                        </p:cTn>
                                        <p:tgtEl>
                                          <p:spTgt spid="410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63" dur="664" tmFilter="0, 0; 0.125,0.2665; 0.25,0.4; 0.375,0.465; 0.5,0.5;  0.625,0.535; 0.75,0.6; 0.875,0.7335; 1,1">
                                          <p:stCondLst>
                                            <p:cond delay="664"/>
                                          </p:stCondLst>
                                        </p:cTn>
                                        <p:tgtEl>
                                          <p:spTgt spid="410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64" dur="332" tmFilter="0, 0; 0.125,0.2665; 0.25,0.4; 0.375,0.465; 0.5,0.5;  0.625,0.535; 0.75,0.6; 0.875,0.7335; 1,1">
                                          <p:stCondLst>
                                            <p:cond delay="1324"/>
                                          </p:stCondLst>
                                        </p:cTn>
                                        <p:tgtEl>
                                          <p:spTgt spid="410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65" dur="164" tmFilter="0, 0; 0.125,0.2665; 0.25,0.4; 0.375,0.465; 0.5,0.5;  0.625,0.535; 0.75,0.6; 0.875,0.7335; 1,1">
                                          <p:stCondLst>
                                            <p:cond delay="1656"/>
                                          </p:stCondLst>
                                        </p:cTn>
                                        <p:tgtEl>
                                          <p:spTgt spid="410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66" dur="180" accel="50000">
                                          <p:stCondLst>
                                            <p:cond delay="1820"/>
                                          </p:stCondLst>
                                        </p:cTn>
                                        <p:tgtEl>
                                          <p:spTgt spid="4102"/>
                                        </p:tgtEl>
                                        <p:attrNameLst>
                                          <p:attrName>ppt_y</p:attrName>
                                        </p:attrNameLst>
                                      </p:cBhvr>
                                      <p:tavLst>
                                        <p:tav tm="0">
                                          <p:val>
                                            <p:strVal val="ppt_y"/>
                                          </p:val>
                                        </p:tav>
                                        <p:tav tm="100000">
                                          <p:val>
                                            <p:strVal val="ppt_y+ppt_h"/>
                                          </p:val>
                                        </p:tav>
                                      </p:tavLst>
                                    </p:anim>
                                    <p:animScale>
                                      <p:cBhvr>
                                        <p:cTn id="67" dur="26">
                                          <p:stCondLst>
                                            <p:cond delay="620"/>
                                          </p:stCondLst>
                                        </p:cTn>
                                        <p:tgtEl>
                                          <p:spTgt spid="4102"/>
                                        </p:tgtEl>
                                      </p:cBhvr>
                                      <p:to x="100000" y="60000"/>
                                    </p:animScale>
                                    <p:animScale>
                                      <p:cBhvr>
                                        <p:cTn id="68" dur="166" decel="50000">
                                          <p:stCondLst>
                                            <p:cond delay="646"/>
                                          </p:stCondLst>
                                        </p:cTn>
                                        <p:tgtEl>
                                          <p:spTgt spid="4102"/>
                                        </p:tgtEl>
                                      </p:cBhvr>
                                      <p:to x="100000" y="100000"/>
                                    </p:animScale>
                                    <p:animScale>
                                      <p:cBhvr>
                                        <p:cTn id="69" dur="26">
                                          <p:stCondLst>
                                            <p:cond delay="1312"/>
                                          </p:stCondLst>
                                        </p:cTn>
                                        <p:tgtEl>
                                          <p:spTgt spid="4102"/>
                                        </p:tgtEl>
                                      </p:cBhvr>
                                      <p:to x="100000" y="80000"/>
                                    </p:animScale>
                                    <p:animScale>
                                      <p:cBhvr>
                                        <p:cTn id="70" dur="166" decel="50000">
                                          <p:stCondLst>
                                            <p:cond delay="1338"/>
                                          </p:stCondLst>
                                        </p:cTn>
                                        <p:tgtEl>
                                          <p:spTgt spid="4102"/>
                                        </p:tgtEl>
                                      </p:cBhvr>
                                      <p:to x="100000" y="100000"/>
                                    </p:animScale>
                                    <p:animScale>
                                      <p:cBhvr>
                                        <p:cTn id="71" dur="26">
                                          <p:stCondLst>
                                            <p:cond delay="1642"/>
                                          </p:stCondLst>
                                        </p:cTn>
                                        <p:tgtEl>
                                          <p:spTgt spid="4102"/>
                                        </p:tgtEl>
                                      </p:cBhvr>
                                      <p:to x="100000" y="90000"/>
                                    </p:animScale>
                                    <p:animScale>
                                      <p:cBhvr>
                                        <p:cTn id="72" dur="166" decel="50000">
                                          <p:stCondLst>
                                            <p:cond delay="1668"/>
                                          </p:stCondLst>
                                        </p:cTn>
                                        <p:tgtEl>
                                          <p:spTgt spid="4102"/>
                                        </p:tgtEl>
                                      </p:cBhvr>
                                      <p:to x="100000" y="100000"/>
                                    </p:animScale>
                                    <p:animScale>
                                      <p:cBhvr>
                                        <p:cTn id="73" dur="26">
                                          <p:stCondLst>
                                            <p:cond delay="1808"/>
                                          </p:stCondLst>
                                        </p:cTn>
                                        <p:tgtEl>
                                          <p:spTgt spid="4102"/>
                                        </p:tgtEl>
                                      </p:cBhvr>
                                      <p:to x="100000" y="95000"/>
                                    </p:animScale>
                                    <p:animScale>
                                      <p:cBhvr>
                                        <p:cTn id="74" dur="166" decel="50000">
                                          <p:stCondLst>
                                            <p:cond delay="1834"/>
                                          </p:stCondLst>
                                        </p:cTn>
                                        <p:tgtEl>
                                          <p:spTgt spid="4102"/>
                                        </p:tgtEl>
                                      </p:cBhvr>
                                      <p:to x="100000" y="100000"/>
                                    </p:animScale>
                                    <p:set>
                                      <p:cBhvr>
                                        <p:cTn id="75" dur="1" fill="hold">
                                          <p:stCondLst>
                                            <p:cond delay="1999"/>
                                          </p:stCondLst>
                                        </p:cTn>
                                        <p:tgtEl>
                                          <p:spTgt spid="4102"/>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4103"/>
                                        </p:tgtEl>
                                        <p:attrNameLst>
                                          <p:attrName>style.visibility</p:attrName>
                                        </p:attrNameLst>
                                      </p:cBhvr>
                                      <p:to>
                                        <p:strVal val="visible"/>
                                      </p:to>
                                    </p:set>
                                    <p:anim calcmode="lin" valueType="num">
                                      <p:cBhvr additive="base">
                                        <p:cTn id="80" dur="500" fill="hold"/>
                                        <p:tgtEl>
                                          <p:spTgt spid="4103"/>
                                        </p:tgtEl>
                                        <p:attrNameLst>
                                          <p:attrName>ppt_x</p:attrName>
                                        </p:attrNameLst>
                                      </p:cBhvr>
                                      <p:tavLst>
                                        <p:tav tm="0">
                                          <p:val>
                                            <p:strVal val="#ppt_x"/>
                                          </p:val>
                                        </p:tav>
                                        <p:tav tm="100000">
                                          <p:val>
                                            <p:strVal val="#ppt_x"/>
                                          </p:val>
                                        </p:tav>
                                      </p:tavLst>
                                    </p:anim>
                                    <p:anim calcmode="lin" valueType="num">
                                      <p:cBhvr additive="base">
                                        <p:cTn id="81" dur="500" fill="hold"/>
                                        <p:tgtEl>
                                          <p:spTgt spid="4103"/>
                                        </p:tgtEl>
                                        <p:attrNameLst>
                                          <p:attrName>ppt_y</p:attrName>
                                        </p:attrNameLst>
                                      </p:cBhvr>
                                      <p:tavLst>
                                        <p:tav tm="0">
                                          <p:val>
                                            <p:strVal val="1+#ppt_h/2"/>
                                          </p:val>
                                        </p:tav>
                                        <p:tav tm="100000">
                                          <p:val>
                                            <p:strVal val="#ppt_y"/>
                                          </p:val>
                                        </p:tav>
                                      </p:tavLst>
                                    </p:anim>
                                  </p:childTnLst>
                                </p:cTn>
                              </p:par>
                              <p:par>
                                <p:cTn id="82" presetID="2" presetClass="entr" presetSubtype="4" fill="hold" nodeType="withEffect">
                                  <p:stCondLst>
                                    <p:cond delay="0"/>
                                  </p:stCondLst>
                                  <p:childTnLst>
                                    <p:set>
                                      <p:cBhvr>
                                        <p:cTn id="83" dur="1" fill="hold">
                                          <p:stCondLst>
                                            <p:cond delay="0"/>
                                          </p:stCondLst>
                                        </p:cTn>
                                        <p:tgtEl>
                                          <p:spTgt spid="4104"/>
                                        </p:tgtEl>
                                        <p:attrNameLst>
                                          <p:attrName>style.visibility</p:attrName>
                                        </p:attrNameLst>
                                      </p:cBhvr>
                                      <p:to>
                                        <p:strVal val="visible"/>
                                      </p:to>
                                    </p:set>
                                    <p:anim calcmode="lin" valueType="num">
                                      <p:cBhvr additive="base">
                                        <p:cTn id="84" dur="500" fill="hold"/>
                                        <p:tgtEl>
                                          <p:spTgt spid="4104"/>
                                        </p:tgtEl>
                                        <p:attrNameLst>
                                          <p:attrName>ppt_x</p:attrName>
                                        </p:attrNameLst>
                                      </p:cBhvr>
                                      <p:tavLst>
                                        <p:tav tm="0">
                                          <p:val>
                                            <p:strVal val="#ppt_x"/>
                                          </p:val>
                                        </p:tav>
                                        <p:tav tm="100000">
                                          <p:val>
                                            <p:strVal val="#ppt_x"/>
                                          </p:val>
                                        </p:tav>
                                      </p:tavLst>
                                    </p:anim>
                                    <p:anim calcmode="lin" valueType="num">
                                      <p:cBhvr additive="base">
                                        <p:cTn id="85" dur="500" fill="hold"/>
                                        <p:tgtEl>
                                          <p:spTgt spid="4104"/>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11"/>
                                        </p:tgtEl>
                                        <p:attrNameLst>
                                          <p:attrName>style.visibility</p:attrName>
                                        </p:attrNameLst>
                                      </p:cBhvr>
                                      <p:to>
                                        <p:strVal val="visible"/>
                                      </p:to>
                                    </p:set>
                                    <p:anim calcmode="lin" valueType="num">
                                      <p:cBhvr additive="base">
                                        <p:cTn id="88" dur="500" fill="hold"/>
                                        <p:tgtEl>
                                          <p:spTgt spid="11"/>
                                        </p:tgtEl>
                                        <p:attrNameLst>
                                          <p:attrName>ppt_x</p:attrName>
                                        </p:attrNameLst>
                                      </p:cBhvr>
                                      <p:tavLst>
                                        <p:tav tm="0">
                                          <p:val>
                                            <p:strVal val="#ppt_x"/>
                                          </p:val>
                                        </p:tav>
                                        <p:tav tm="100000">
                                          <p:val>
                                            <p:strVal val="#ppt_x"/>
                                          </p:val>
                                        </p:tav>
                                      </p:tavLst>
                                    </p:anim>
                                    <p:anim calcmode="lin" valueType="num">
                                      <p:cBhvr additive="base">
                                        <p:cTn id="8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14" presetClass="exit" presetSubtype="10" fill="hold" nodeType="clickEffect">
                                  <p:stCondLst>
                                    <p:cond delay="0"/>
                                  </p:stCondLst>
                                  <p:childTnLst>
                                    <p:animEffect transition="out" filter="randombar(horizontal)">
                                      <p:cBhvr>
                                        <p:cTn id="93" dur="500"/>
                                        <p:tgtEl>
                                          <p:spTgt spid="4103"/>
                                        </p:tgtEl>
                                      </p:cBhvr>
                                    </p:animEffect>
                                    <p:set>
                                      <p:cBhvr>
                                        <p:cTn id="94" dur="1" fill="hold">
                                          <p:stCondLst>
                                            <p:cond delay="499"/>
                                          </p:stCondLst>
                                        </p:cTn>
                                        <p:tgtEl>
                                          <p:spTgt spid="4103"/>
                                        </p:tgtEl>
                                        <p:attrNameLst>
                                          <p:attrName>style.visibility</p:attrName>
                                        </p:attrNameLst>
                                      </p:cBhvr>
                                      <p:to>
                                        <p:strVal val="hidden"/>
                                      </p:to>
                                    </p:set>
                                  </p:childTnLst>
                                </p:cTn>
                              </p:par>
                              <p:par>
                                <p:cTn id="95" presetID="14" presetClass="exit" presetSubtype="10" fill="hold" nodeType="withEffect">
                                  <p:stCondLst>
                                    <p:cond delay="0"/>
                                  </p:stCondLst>
                                  <p:childTnLst>
                                    <p:animEffect transition="out" filter="randombar(horizontal)">
                                      <p:cBhvr>
                                        <p:cTn id="96" dur="500"/>
                                        <p:tgtEl>
                                          <p:spTgt spid="4104"/>
                                        </p:tgtEl>
                                      </p:cBhvr>
                                    </p:animEffect>
                                    <p:set>
                                      <p:cBhvr>
                                        <p:cTn id="97" dur="1" fill="hold">
                                          <p:stCondLst>
                                            <p:cond delay="499"/>
                                          </p:stCondLst>
                                        </p:cTn>
                                        <p:tgtEl>
                                          <p:spTgt spid="4104"/>
                                        </p:tgtEl>
                                        <p:attrNameLst>
                                          <p:attrName>style.visibility</p:attrName>
                                        </p:attrNameLst>
                                      </p:cBhvr>
                                      <p:to>
                                        <p:strVal val="hidden"/>
                                      </p:to>
                                    </p:set>
                                  </p:childTnLst>
                                </p:cTn>
                              </p:par>
                              <p:par>
                                <p:cTn id="98" presetID="14" presetClass="exit" presetSubtype="10" fill="hold" grpId="1" nodeType="withEffect">
                                  <p:stCondLst>
                                    <p:cond delay="0"/>
                                  </p:stCondLst>
                                  <p:childTnLst>
                                    <p:animEffect transition="out" filter="randombar(horizontal)">
                                      <p:cBhvr>
                                        <p:cTn id="99" dur="500"/>
                                        <p:tgtEl>
                                          <p:spTgt spid="11"/>
                                        </p:tgtEl>
                                      </p:cBhvr>
                                    </p:animEffect>
                                    <p:set>
                                      <p:cBhvr>
                                        <p:cTn id="100" dur="1" fill="hold">
                                          <p:stCondLst>
                                            <p:cond delay="499"/>
                                          </p:stCondLst>
                                        </p:cTn>
                                        <p:tgtEl>
                                          <p:spTgt spid="11"/>
                                        </p:tgtEl>
                                        <p:attrNameLst>
                                          <p:attrName>style.visibility</p:attrName>
                                        </p:attrNameLst>
                                      </p:cBhvr>
                                      <p:to>
                                        <p:strVal val="hidden"/>
                                      </p:to>
                                    </p:set>
                                  </p:childTnLst>
                                </p:cTn>
                              </p:par>
                              <p:par>
                                <p:cTn id="101" presetID="2" presetClass="entr" presetSubtype="4" fill="hold" grpId="0" nodeType="with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ppt_x"/>
                                          </p:val>
                                        </p:tav>
                                        <p:tav tm="100000">
                                          <p:val>
                                            <p:strVal val="#ppt_x"/>
                                          </p:val>
                                        </p:tav>
                                      </p:tavLst>
                                    </p:anim>
                                    <p:anim calcmode="lin" valueType="num">
                                      <p:cBhvr additive="base">
                                        <p:cTn id="104" dur="500" fill="hold"/>
                                        <p:tgtEl>
                                          <p:spTgt spid="16"/>
                                        </p:tgtEl>
                                        <p:attrNameLst>
                                          <p:attrName>ppt_y</p:attrName>
                                        </p:attrNameLst>
                                      </p:cBhvr>
                                      <p:tavLst>
                                        <p:tav tm="0">
                                          <p:val>
                                            <p:strVal val="1+#ppt_h/2"/>
                                          </p:val>
                                        </p:tav>
                                        <p:tav tm="100000">
                                          <p:val>
                                            <p:strVal val="#ppt_y"/>
                                          </p:val>
                                        </p:tav>
                                      </p:tavLst>
                                    </p:anim>
                                  </p:childTnLst>
                                </p:cTn>
                              </p:par>
                              <p:par>
                                <p:cTn id="105" presetID="26" presetClass="exit" presetSubtype="0" fill="hold" grpId="1" nodeType="withEffect">
                                  <p:stCondLst>
                                    <p:cond delay="0"/>
                                  </p:stCondLst>
                                  <p:childTnLst>
                                    <p:animEffect transition="out" filter="wipe(down)">
                                      <p:cBhvr>
                                        <p:cTn id="106" dur="180" accel="50000">
                                          <p:stCondLst>
                                            <p:cond delay="1820"/>
                                          </p:stCondLst>
                                        </p:cTn>
                                        <p:tgtEl>
                                          <p:spTgt spid="16"/>
                                        </p:tgtEl>
                                      </p:cBhvr>
                                    </p:animEffect>
                                    <p:anim calcmode="lin" valueType="num">
                                      <p:cBhvr>
                                        <p:cTn id="107" dur="1822" tmFilter="0,0; 0.14,0.31; 0.43,0.73; 0.71,0.91; 1.0,1.0">
                                          <p:stCondLst>
                                            <p:cond delay="0"/>
                                          </p:stCondLst>
                                        </p:cTn>
                                        <p:tgtEl>
                                          <p:spTgt spid="16"/>
                                        </p:tgtEl>
                                        <p:attrNameLst>
                                          <p:attrName>ppt_x</p:attrName>
                                        </p:attrNameLst>
                                      </p:cBhvr>
                                      <p:tavLst>
                                        <p:tav tm="0">
                                          <p:val>
                                            <p:strVal val="ppt_x"/>
                                          </p:val>
                                        </p:tav>
                                        <p:tav tm="100000">
                                          <p:val>
                                            <p:strVal val="#ppt_x+0.25"/>
                                          </p:val>
                                        </p:tav>
                                      </p:tavLst>
                                    </p:anim>
                                    <p:anim calcmode="lin" valueType="num">
                                      <p:cBhvr>
                                        <p:cTn id="108" dur="178">
                                          <p:stCondLst>
                                            <p:cond delay="1822"/>
                                          </p:stCondLst>
                                        </p:cTn>
                                        <p:tgtEl>
                                          <p:spTgt spid="16"/>
                                        </p:tgtEl>
                                        <p:attrNameLst>
                                          <p:attrName>ppt_x</p:attrName>
                                        </p:attrNameLst>
                                      </p:cBhvr>
                                      <p:tavLst>
                                        <p:tav tm="0">
                                          <p:val>
                                            <p:strVal val="ppt_x"/>
                                          </p:val>
                                        </p:tav>
                                        <p:tav tm="100000">
                                          <p:val>
                                            <p:strVal val="ppt_x"/>
                                          </p:val>
                                        </p:tav>
                                      </p:tavLst>
                                    </p:anim>
                                    <p:anim calcmode="lin" valueType="num">
                                      <p:cBhvr>
                                        <p:cTn id="109" dur="664" tmFilter="0.0,0.0;0.25,0.07;0.50,0.2;0.75,0.467;1.0,1.0">
                                          <p:stCondLst>
                                            <p:cond delay="0"/>
                                          </p:stCondLst>
                                        </p:cTn>
                                        <p:tgtEl>
                                          <p:spTgt spid="1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10" dur="664" tmFilter="0, 0; 0.125,0.2665; 0.25,0.4; 0.375,0.465; 0.5,0.5;  0.625,0.535; 0.75,0.6; 0.875,0.7335; 1,1">
                                          <p:stCondLst>
                                            <p:cond delay="664"/>
                                          </p:stCondLst>
                                        </p:cTn>
                                        <p:tgtEl>
                                          <p:spTgt spid="1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1" dur="332" tmFilter="0, 0; 0.125,0.2665; 0.25,0.4; 0.375,0.465; 0.5,0.5;  0.625,0.535; 0.75,0.6; 0.875,0.7335; 1,1">
                                          <p:stCondLst>
                                            <p:cond delay="1324"/>
                                          </p:stCondLst>
                                        </p:cTn>
                                        <p:tgtEl>
                                          <p:spTgt spid="1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12" dur="164" tmFilter="0, 0; 0.125,0.2665; 0.25,0.4; 0.375,0.465; 0.5,0.5;  0.625,0.535; 0.75,0.6; 0.875,0.7335; 1,1">
                                          <p:stCondLst>
                                            <p:cond delay="1656"/>
                                          </p:stCondLst>
                                        </p:cTn>
                                        <p:tgtEl>
                                          <p:spTgt spid="1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13" dur="180" accel="50000">
                                          <p:stCondLst>
                                            <p:cond delay="1820"/>
                                          </p:stCondLst>
                                        </p:cTn>
                                        <p:tgtEl>
                                          <p:spTgt spid="16"/>
                                        </p:tgtEl>
                                        <p:attrNameLst>
                                          <p:attrName>ppt_y</p:attrName>
                                        </p:attrNameLst>
                                      </p:cBhvr>
                                      <p:tavLst>
                                        <p:tav tm="0">
                                          <p:val>
                                            <p:strVal val="ppt_y"/>
                                          </p:val>
                                        </p:tav>
                                        <p:tav tm="100000">
                                          <p:val>
                                            <p:strVal val="ppt_y+ppt_h"/>
                                          </p:val>
                                        </p:tav>
                                      </p:tavLst>
                                    </p:anim>
                                    <p:animScale>
                                      <p:cBhvr>
                                        <p:cTn id="114" dur="26">
                                          <p:stCondLst>
                                            <p:cond delay="620"/>
                                          </p:stCondLst>
                                        </p:cTn>
                                        <p:tgtEl>
                                          <p:spTgt spid="16"/>
                                        </p:tgtEl>
                                      </p:cBhvr>
                                      <p:to x="100000" y="60000"/>
                                    </p:animScale>
                                    <p:animScale>
                                      <p:cBhvr>
                                        <p:cTn id="115" dur="166" decel="50000">
                                          <p:stCondLst>
                                            <p:cond delay="646"/>
                                          </p:stCondLst>
                                        </p:cTn>
                                        <p:tgtEl>
                                          <p:spTgt spid="16"/>
                                        </p:tgtEl>
                                      </p:cBhvr>
                                      <p:to x="100000" y="100000"/>
                                    </p:animScale>
                                    <p:animScale>
                                      <p:cBhvr>
                                        <p:cTn id="116" dur="26">
                                          <p:stCondLst>
                                            <p:cond delay="1312"/>
                                          </p:stCondLst>
                                        </p:cTn>
                                        <p:tgtEl>
                                          <p:spTgt spid="16"/>
                                        </p:tgtEl>
                                      </p:cBhvr>
                                      <p:to x="100000" y="80000"/>
                                    </p:animScale>
                                    <p:animScale>
                                      <p:cBhvr>
                                        <p:cTn id="117" dur="166" decel="50000">
                                          <p:stCondLst>
                                            <p:cond delay="1338"/>
                                          </p:stCondLst>
                                        </p:cTn>
                                        <p:tgtEl>
                                          <p:spTgt spid="16"/>
                                        </p:tgtEl>
                                      </p:cBhvr>
                                      <p:to x="100000" y="100000"/>
                                    </p:animScale>
                                    <p:animScale>
                                      <p:cBhvr>
                                        <p:cTn id="118" dur="26">
                                          <p:stCondLst>
                                            <p:cond delay="1642"/>
                                          </p:stCondLst>
                                        </p:cTn>
                                        <p:tgtEl>
                                          <p:spTgt spid="16"/>
                                        </p:tgtEl>
                                      </p:cBhvr>
                                      <p:to x="100000" y="90000"/>
                                    </p:animScale>
                                    <p:animScale>
                                      <p:cBhvr>
                                        <p:cTn id="119" dur="166" decel="50000">
                                          <p:stCondLst>
                                            <p:cond delay="1668"/>
                                          </p:stCondLst>
                                        </p:cTn>
                                        <p:tgtEl>
                                          <p:spTgt spid="16"/>
                                        </p:tgtEl>
                                      </p:cBhvr>
                                      <p:to x="100000" y="100000"/>
                                    </p:animScale>
                                    <p:animScale>
                                      <p:cBhvr>
                                        <p:cTn id="120" dur="26">
                                          <p:stCondLst>
                                            <p:cond delay="1808"/>
                                          </p:stCondLst>
                                        </p:cTn>
                                        <p:tgtEl>
                                          <p:spTgt spid="16"/>
                                        </p:tgtEl>
                                      </p:cBhvr>
                                      <p:to x="100000" y="95000"/>
                                    </p:animScale>
                                    <p:animScale>
                                      <p:cBhvr>
                                        <p:cTn id="121" dur="166" decel="50000">
                                          <p:stCondLst>
                                            <p:cond delay="1834"/>
                                          </p:stCondLst>
                                        </p:cTn>
                                        <p:tgtEl>
                                          <p:spTgt spid="16"/>
                                        </p:tgtEl>
                                      </p:cBhvr>
                                      <p:to x="100000" y="100000"/>
                                    </p:animScale>
                                    <p:set>
                                      <p:cBhvr>
                                        <p:cTn id="122" dur="1" fill="hold">
                                          <p:stCondLst>
                                            <p:cond delay="1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1" grpId="0"/>
      <p:bldP spid="11" grpId="1"/>
      <p:bldP spid="16" grpId="0"/>
      <p:bldP spid="16"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mohammad\Desktop\imagesالطی.jpg"/>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200" y="0"/>
            <a:ext cx="9296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52400"/>
            <a:ext cx="8229600" cy="334962"/>
          </a:xfrm>
        </p:spPr>
        <p:txBody>
          <a:bodyPr>
            <a:normAutofit fontScale="90000"/>
          </a:bodyPr>
          <a:lstStyle/>
          <a:p>
            <a:r>
              <a:rPr lang="fa-IR" dirty="0">
                <a:cs typeface="B Davat" pitchFamily="2" charset="-78"/>
              </a:rPr>
              <a:t>اهــــــــــــــــــــــــــــــــداف فرهنـــــــــــــــــــــــگی</a:t>
            </a:r>
            <a:endParaRPr lang="en-US" dirty="0">
              <a:cs typeface="B Davat" pitchFamily="2" charset="-78"/>
            </a:endParaRPr>
          </a:p>
        </p:txBody>
      </p:sp>
      <p:sp>
        <p:nvSpPr>
          <p:cNvPr id="3" name="Content Placeholder 2"/>
          <p:cNvSpPr>
            <a:spLocks noGrp="1"/>
          </p:cNvSpPr>
          <p:nvPr>
            <p:ph idx="1"/>
          </p:nvPr>
        </p:nvSpPr>
        <p:spPr>
          <a:xfrm rot="5400000">
            <a:off x="5612209" y="3097609"/>
            <a:ext cx="6324600" cy="738982"/>
          </a:xfrm>
        </p:spPr>
        <p:txBody>
          <a:bodyPr>
            <a:normAutofit fontScale="92500"/>
          </a:bodyPr>
          <a:lstStyle/>
          <a:p>
            <a:r>
              <a:rPr lang="fa-IR" dirty="0">
                <a:cs typeface="B Elham" pitchFamily="2" charset="-78"/>
              </a:rPr>
              <a:t>اهــــــــــــــداف برنامه درســــــــــــــــــــــی</a:t>
            </a:r>
            <a:endParaRPr lang="en-US" dirty="0"/>
          </a:p>
        </p:txBody>
      </p:sp>
      <p:sp>
        <p:nvSpPr>
          <p:cNvPr id="4" name="Down Arrow 3"/>
          <p:cNvSpPr/>
          <p:nvPr/>
        </p:nvSpPr>
        <p:spPr>
          <a:xfrm>
            <a:off x="4267199" y="476865"/>
            <a:ext cx="609600" cy="15240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Left-Right Arrow 4"/>
          <p:cNvSpPr/>
          <p:nvPr/>
        </p:nvSpPr>
        <p:spPr>
          <a:xfrm>
            <a:off x="8229600" y="3276600"/>
            <a:ext cx="381000" cy="304800"/>
          </a:xfrm>
          <a:prstGeom prst="lef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p:cNvSpPr/>
          <p:nvPr/>
        </p:nvSpPr>
        <p:spPr>
          <a:xfrm>
            <a:off x="838200" y="685800"/>
            <a:ext cx="7467600" cy="523220"/>
          </a:xfrm>
          <a:prstGeom prst="rect">
            <a:avLst/>
          </a:prstGeom>
        </p:spPr>
        <p:txBody>
          <a:bodyPr wrap="square">
            <a:spAutoFit/>
          </a:bodyPr>
          <a:lstStyle/>
          <a:p>
            <a:r>
              <a:rPr lang="fa-IR" sz="2800" dirty="0">
                <a:solidFill>
                  <a:srgbClr val="FF0000"/>
                </a:solidFill>
                <a:cs typeface="B Davat" pitchFamily="2" charset="-78"/>
              </a:rPr>
              <a:t>عيد نوروز، آيين های خاص آن، هفت سين، مفهوم سال نو، ديد و بازديد</a:t>
            </a:r>
            <a:endParaRPr lang="en-US" sz="2800" dirty="0">
              <a:solidFill>
                <a:srgbClr val="FF0000"/>
              </a:solidFill>
              <a:cs typeface="B Davat" pitchFamily="2" charset="-78"/>
            </a:endParaRPr>
          </a:p>
        </p:txBody>
      </p:sp>
      <p:pic>
        <p:nvPicPr>
          <p:cNvPr id="5123" name="Picture 3" descr="C:\Users\mohammad\Desktop\pic\2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5" y="1255764"/>
            <a:ext cx="4162425" cy="56292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mohammad\Desktop\pic\2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1" y="1255765"/>
            <a:ext cx="4114800" cy="5602236"/>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mohammad\Desktop\pic\7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1255765"/>
            <a:ext cx="4105275" cy="557212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mohammad\Desktop\pic\65.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46281" y="1209021"/>
            <a:ext cx="4086225" cy="5624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63226" y="680925"/>
            <a:ext cx="3217547" cy="523220"/>
          </a:xfrm>
          <a:prstGeom prst="rect">
            <a:avLst/>
          </a:prstGeom>
          <a:noFill/>
        </p:spPr>
        <p:txBody>
          <a:bodyPr wrap="none" rtlCol="0">
            <a:spAutoFit/>
          </a:bodyPr>
          <a:lstStyle/>
          <a:p>
            <a:r>
              <a:rPr lang="fa-IR" sz="2800" dirty="0">
                <a:solidFill>
                  <a:srgbClr val="FF0000"/>
                </a:solidFill>
                <a:cs typeface="B Davat" pitchFamily="2" charset="-78"/>
              </a:rPr>
              <a:t>آشنایی با فرهنگ کتاب خوانی</a:t>
            </a:r>
            <a:endParaRPr lang="en-US" sz="2800" dirty="0">
              <a:solidFill>
                <a:srgbClr val="FF0000"/>
              </a:solidFill>
              <a:cs typeface="B Davat" pitchFamily="2" charset="-78"/>
            </a:endParaRPr>
          </a:p>
        </p:txBody>
      </p:sp>
    </p:spTree>
    <p:extLst>
      <p:ext uri="{BB962C8B-B14F-4D97-AF65-F5344CB8AC3E}">
        <p14:creationId xmlns:p14="http://schemas.microsoft.com/office/powerpoint/2010/main" val="2420705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additive="base">
                                        <p:cTn id="7" dur="500" fill="hold"/>
                                        <p:tgtEl>
                                          <p:spTgt spid="5123"/>
                                        </p:tgtEl>
                                        <p:attrNameLst>
                                          <p:attrName>ppt_x</p:attrName>
                                        </p:attrNameLst>
                                      </p:cBhvr>
                                      <p:tavLst>
                                        <p:tav tm="0">
                                          <p:val>
                                            <p:strVal val="#ppt_x"/>
                                          </p:val>
                                        </p:tav>
                                        <p:tav tm="100000">
                                          <p:val>
                                            <p:strVal val="#ppt_x"/>
                                          </p:val>
                                        </p:tav>
                                      </p:tavLst>
                                    </p:anim>
                                    <p:anim calcmode="lin" valueType="num">
                                      <p:cBhvr additive="base">
                                        <p:cTn id="8" dur="500" fill="hold"/>
                                        <p:tgtEl>
                                          <p:spTgt spid="512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124"/>
                                        </p:tgtEl>
                                        <p:attrNameLst>
                                          <p:attrName>style.visibility</p:attrName>
                                        </p:attrNameLst>
                                      </p:cBhvr>
                                      <p:to>
                                        <p:strVal val="visible"/>
                                      </p:to>
                                    </p:set>
                                    <p:anim calcmode="lin" valueType="num">
                                      <p:cBhvr additive="base">
                                        <p:cTn id="11" dur="500" fill="hold"/>
                                        <p:tgtEl>
                                          <p:spTgt spid="5124"/>
                                        </p:tgtEl>
                                        <p:attrNameLst>
                                          <p:attrName>ppt_x</p:attrName>
                                        </p:attrNameLst>
                                      </p:cBhvr>
                                      <p:tavLst>
                                        <p:tav tm="0">
                                          <p:val>
                                            <p:strVal val="#ppt_x"/>
                                          </p:val>
                                        </p:tav>
                                        <p:tav tm="100000">
                                          <p:val>
                                            <p:strVal val="#ppt_x"/>
                                          </p:val>
                                        </p:tav>
                                      </p:tavLst>
                                    </p:anim>
                                    <p:anim calcmode="lin" valueType="num">
                                      <p:cBhvr additive="base">
                                        <p:cTn id="12" dur="500" fill="hold"/>
                                        <p:tgtEl>
                                          <p:spTgt spid="512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xit" presetSubtype="1" fill="hold" nodeType="clickEffect">
                                  <p:stCondLst>
                                    <p:cond delay="0"/>
                                  </p:stCondLst>
                                  <p:childTnLst>
                                    <p:animEffect transition="out" filter="wheel(1)">
                                      <p:cBhvr>
                                        <p:cTn id="20" dur="2000"/>
                                        <p:tgtEl>
                                          <p:spTgt spid="5123"/>
                                        </p:tgtEl>
                                      </p:cBhvr>
                                    </p:animEffect>
                                    <p:set>
                                      <p:cBhvr>
                                        <p:cTn id="21" dur="1" fill="hold">
                                          <p:stCondLst>
                                            <p:cond delay="1999"/>
                                          </p:stCondLst>
                                        </p:cTn>
                                        <p:tgtEl>
                                          <p:spTgt spid="5123"/>
                                        </p:tgtEl>
                                        <p:attrNameLst>
                                          <p:attrName>style.visibility</p:attrName>
                                        </p:attrNameLst>
                                      </p:cBhvr>
                                      <p:to>
                                        <p:strVal val="hidden"/>
                                      </p:to>
                                    </p:set>
                                  </p:childTnLst>
                                </p:cTn>
                              </p:par>
                              <p:par>
                                <p:cTn id="22" presetID="21" presetClass="exit" presetSubtype="1" fill="hold" nodeType="withEffect">
                                  <p:stCondLst>
                                    <p:cond delay="0"/>
                                  </p:stCondLst>
                                  <p:childTnLst>
                                    <p:animEffect transition="out" filter="wheel(1)">
                                      <p:cBhvr>
                                        <p:cTn id="23" dur="2000"/>
                                        <p:tgtEl>
                                          <p:spTgt spid="5124"/>
                                        </p:tgtEl>
                                      </p:cBhvr>
                                    </p:animEffect>
                                    <p:set>
                                      <p:cBhvr>
                                        <p:cTn id="24" dur="1" fill="hold">
                                          <p:stCondLst>
                                            <p:cond delay="1999"/>
                                          </p:stCondLst>
                                        </p:cTn>
                                        <p:tgtEl>
                                          <p:spTgt spid="5124"/>
                                        </p:tgtEl>
                                        <p:attrNameLst>
                                          <p:attrName>style.visibility</p:attrName>
                                        </p:attrNameLst>
                                      </p:cBhvr>
                                      <p:to>
                                        <p:strVal val="hidden"/>
                                      </p:to>
                                    </p:set>
                                  </p:childTnLst>
                                </p:cTn>
                              </p:par>
                              <p:par>
                                <p:cTn id="25" presetID="21" presetClass="exit" presetSubtype="1" fill="hold" grpId="1" nodeType="withEffect">
                                  <p:stCondLst>
                                    <p:cond delay="0"/>
                                  </p:stCondLst>
                                  <p:childTnLst>
                                    <p:animEffect transition="out" filter="wheel(1)">
                                      <p:cBhvr>
                                        <p:cTn id="26" dur="2000"/>
                                        <p:tgtEl>
                                          <p:spTgt spid="6"/>
                                        </p:tgtEl>
                                      </p:cBhvr>
                                    </p:animEffect>
                                    <p:set>
                                      <p:cBhvr>
                                        <p:cTn id="27" dur="1" fill="hold">
                                          <p:stCondLst>
                                            <p:cond delay="1999"/>
                                          </p:stCondLst>
                                        </p:cTn>
                                        <p:tgtEl>
                                          <p:spTgt spid="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5125"/>
                                        </p:tgtEl>
                                        <p:attrNameLst>
                                          <p:attrName>style.visibility</p:attrName>
                                        </p:attrNameLst>
                                      </p:cBhvr>
                                      <p:to>
                                        <p:strVal val="visible"/>
                                      </p:to>
                                    </p:set>
                                    <p:animEffect transition="in" filter="wipe(down)">
                                      <p:cBhvr>
                                        <p:cTn id="32" dur="580">
                                          <p:stCondLst>
                                            <p:cond delay="0"/>
                                          </p:stCondLst>
                                        </p:cTn>
                                        <p:tgtEl>
                                          <p:spTgt spid="5125"/>
                                        </p:tgtEl>
                                      </p:cBhvr>
                                    </p:animEffect>
                                    <p:anim calcmode="lin" valueType="num">
                                      <p:cBhvr>
                                        <p:cTn id="33" dur="1822" tmFilter="0,0; 0.14,0.36; 0.43,0.73; 0.71,0.91; 1.0,1.0">
                                          <p:stCondLst>
                                            <p:cond delay="0"/>
                                          </p:stCondLst>
                                        </p:cTn>
                                        <p:tgtEl>
                                          <p:spTgt spid="5125"/>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5125"/>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5125"/>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5125"/>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5125"/>
                                        </p:tgtEl>
                                        <p:attrNameLst>
                                          <p:attrName>ppt_y</p:attrName>
                                        </p:attrNameLst>
                                      </p:cBhvr>
                                      <p:tavLst>
                                        <p:tav tm="0" fmla="#ppt_y-sin(pi*$)/81">
                                          <p:val>
                                            <p:fltVal val="0"/>
                                          </p:val>
                                        </p:tav>
                                        <p:tav tm="100000">
                                          <p:val>
                                            <p:fltVal val="1"/>
                                          </p:val>
                                        </p:tav>
                                      </p:tavLst>
                                    </p:anim>
                                    <p:animScale>
                                      <p:cBhvr>
                                        <p:cTn id="38" dur="26">
                                          <p:stCondLst>
                                            <p:cond delay="650"/>
                                          </p:stCondLst>
                                        </p:cTn>
                                        <p:tgtEl>
                                          <p:spTgt spid="5125"/>
                                        </p:tgtEl>
                                      </p:cBhvr>
                                      <p:to x="100000" y="60000"/>
                                    </p:animScale>
                                    <p:animScale>
                                      <p:cBhvr>
                                        <p:cTn id="39" dur="166" decel="50000">
                                          <p:stCondLst>
                                            <p:cond delay="676"/>
                                          </p:stCondLst>
                                        </p:cTn>
                                        <p:tgtEl>
                                          <p:spTgt spid="5125"/>
                                        </p:tgtEl>
                                      </p:cBhvr>
                                      <p:to x="100000" y="100000"/>
                                    </p:animScale>
                                    <p:animScale>
                                      <p:cBhvr>
                                        <p:cTn id="40" dur="26">
                                          <p:stCondLst>
                                            <p:cond delay="1312"/>
                                          </p:stCondLst>
                                        </p:cTn>
                                        <p:tgtEl>
                                          <p:spTgt spid="5125"/>
                                        </p:tgtEl>
                                      </p:cBhvr>
                                      <p:to x="100000" y="80000"/>
                                    </p:animScale>
                                    <p:animScale>
                                      <p:cBhvr>
                                        <p:cTn id="41" dur="166" decel="50000">
                                          <p:stCondLst>
                                            <p:cond delay="1338"/>
                                          </p:stCondLst>
                                        </p:cTn>
                                        <p:tgtEl>
                                          <p:spTgt spid="5125"/>
                                        </p:tgtEl>
                                      </p:cBhvr>
                                      <p:to x="100000" y="100000"/>
                                    </p:animScale>
                                    <p:animScale>
                                      <p:cBhvr>
                                        <p:cTn id="42" dur="26">
                                          <p:stCondLst>
                                            <p:cond delay="1642"/>
                                          </p:stCondLst>
                                        </p:cTn>
                                        <p:tgtEl>
                                          <p:spTgt spid="5125"/>
                                        </p:tgtEl>
                                      </p:cBhvr>
                                      <p:to x="100000" y="90000"/>
                                    </p:animScale>
                                    <p:animScale>
                                      <p:cBhvr>
                                        <p:cTn id="43" dur="166" decel="50000">
                                          <p:stCondLst>
                                            <p:cond delay="1668"/>
                                          </p:stCondLst>
                                        </p:cTn>
                                        <p:tgtEl>
                                          <p:spTgt spid="5125"/>
                                        </p:tgtEl>
                                      </p:cBhvr>
                                      <p:to x="100000" y="100000"/>
                                    </p:animScale>
                                    <p:animScale>
                                      <p:cBhvr>
                                        <p:cTn id="44" dur="26">
                                          <p:stCondLst>
                                            <p:cond delay="1808"/>
                                          </p:stCondLst>
                                        </p:cTn>
                                        <p:tgtEl>
                                          <p:spTgt spid="5125"/>
                                        </p:tgtEl>
                                      </p:cBhvr>
                                      <p:to x="100000" y="95000"/>
                                    </p:animScale>
                                    <p:animScale>
                                      <p:cBhvr>
                                        <p:cTn id="45" dur="166" decel="50000">
                                          <p:stCondLst>
                                            <p:cond delay="1834"/>
                                          </p:stCondLst>
                                        </p:cTn>
                                        <p:tgtEl>
                                          <p:spTgt spid="5125"/>
                                        </p:tgtEl>
                                      </p:cBhvr>
                                      <p:to x="100000" y="100000"/>
                                    </p:animScale>
                                  </p:childTnLst>
                                </p:cTn>
                              </p:par>
                              <p:par>
                                <p:cTn id="46" presetID="26" presetClass="entr" presetSubtype="0" fill="hold" nodeType="withEffect">
                                  <p:stCondLst>
                                    <p:cond delay="0"/>
                                  </p:stCondLst>
                                  <p:childTnLst>
                                    <p:set>
                                      <p:cBhvr>
                                        <p:cTn id="47" dur="1" fill="hold">
                                          <p:stCondLst>
                                            <p:cond delay="0"/>
                                          </p:stCondLst>
                                        </p:cTn>
                                        <p:tgtEl>
                                          <p:spTgt spid="5126"/>
                                        </p:tgtEl>
                                        <p:attrNameLst>
                                          <p:attrName>style.visibility</p:attrName>
                                        </p:attrNameLst>
                                      </p:cBhvr>
                                      <p:to>
                                        <p:strVal val="visible"/>
                                      </p:to>
                                    </p:set>
                                    <p:animEffect transition="in" filter="wipe(down)">
                                      <p:cBhvr>
                                        <p:cTn id="48" dur="580">
                                          <p:stCondLst>
                                            <p:cond delay="0"/>
                                          </p:stCondLst>
                                        </p:cTn>
                                        <p:tgtEl>
                                          <p:spTgt spid="5126"/>
                                        </p:tgtEl>
                                      </p:cBhvr>
                                    </p:animEffect>
                                    <p:anim calcmode="lin" valueType="num">
                                      <p:cBhvr>
                                        <p:cTn id="49" dur="1822" tmFilter="0,0; 0.14,0.36; 0.43,0.73; 0.71,0.91; 1.0,1.0">
                                          <p:stCondLst>
                                            <p:cond delay="0"/>
                                          </p:stCondLst>
                                        </p:cTn>
                                        <p:tgtEl>
                                          <p:spTgt spid="5126"/>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5126"/>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5126"/>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5126"/>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5126"/>
                                        </p:tgtEl>
                                        <p:attrNameLst>
                                          <p:attrName>ppt_y</p:attrName>
                                        </p:attrNameLst>
                                      </p:cBhvr>
                                      <p:tavLst>
                                        <p:tav tm="0" fmla="#ppt_y-sin(pi*$)/81">
                                          <p:val>
                                            <p:fltVal val="0"/>
                                          </p:val>
                                        </p:tav>
                                        <p:tav tm="100000">
                                          <p:val>
                                            <p:fltVal val="1"/>
                                          </p:val>
                                        </p:tav>
                                      </p:tavLst>
                                    </p:anim>
                                    <p:animScale>
                                      <p:cBhvr>
                                        <p:cTn id="54" dur="26">
                                          <p:stCondLst>
                                            <p:cond delay="650"/>
                                          </p:stCondLst>
                                        </p:cTn>
                                        <p:tgtEl>
                                          <p:spTgt spid="5126"/>
                                        </p:tgtEl>
                                      </p:cBhvr>
                                      <p:to x="100000" y="60000"/>
                                    </p:animScale>
                                    <p:animScale>
                                      <p:cBhvr>
                                        <p:cTn id="55" dur="166" decel="50000">
                                          <p:stCondLst>
                                            <p:cond delay="676"/>
                                          </p:stCondLst>
                                        </p:cTn>
                                        <p:tgtEl>
                                          <p:spTgt spid="5126"/>
                                        </p:tgtEl>
                                      </p:cBhvr>
                                      <p:to x="100000" y="100000"/>
                                    </p:animScale>
                                    <p:animScale>
                                      <p:cBhvr>
                                        <p:cTn id="56" dur="26">
                                          <p:stCondLst>
                                            <p:cond delay="1312"/>
                                          </p:stCondLst>
                                        </p:cTn>
                                        <p:tgtEl>
                                          <p:spTgt spid="5126"/>
                                        </p:tgtEl>
                                      </p:cBhvr>
                                      <p:to x="100000" y="80000"/>
                                    </p:animScale>
                                    <p:animScale>
                                      <p:cBhvr>
                                        <p:cTn id="57" dur="166" decel="50000">
                                          <p:stCondLst>
                                            <p:cond delay="1338"/>
                                          </p:stCondLst>
                                        </p:cTn>
                                        <p:tgtEl>
                                          <p:spTgt spid="5126"/>
                                        </p:tgtEl>
                                      </p:cBhvr>
                                      <p:to x="100000" y="100000"/>
                                    </p:animScale>
                                    <p:animScale>
                                      <p:cBhvr>
                                        <p:cTn id="58" dur="26">
                                          <p:stCondLst>
                                            <p:cond delay="1642"/>
                                          </p:stCondLst>
                                        </p:cTn>
                                        <p:tgtEl>
                                          <p:spTgt spid="5126"/>
                                        </p:tgtEl>
                                      </p:cBhvr>
                                      <p:to x="100000" y="90000"/>
                                    </p:animScale>
                                    <p:animScale>
                                      <p:cBhvr>
                                        <p:cTn id="59" dur="166" decel="50000">
                                          <p:stCondLst>
                                            <p:cond delay="1668"/>
                                          </p:stCondLst>
                                        </p:cTn>
                                        <p:tgtEl>
                                          <p:spTgt spid="5126"/>
                                        </p:tgtEl>
                                      </p:cBhvr>
                                      <p:to x="100000" y="100000"/>
                                    </p:animScale>
                                    <p:animScale>
                                      <p:cBhvr>
                                        <p:cTn id="60" dur="26">
                                          <p:stCondLst>
                                            <p:cond delay="1808"/>
                                          </p:stCondLst>
                                        </p:cTn>
                                        <p:tgtEl>
                                          <p:spTgt spid="5126"/>
                                        </p:tgtEl>
                                      </p:cBhvr>
                                      <p:to x="100000" y="95000"/>
                                    </p:animScale>
                                    <p:animScale>
                                      <p:cBhvr>
                                        <p:cTn id="61" dur="166" decel="50000">
                                          <p:stCondLst>
                                            <p:cond delay="1834"/>
                                          </p:stCondLst>
                                        </p:cTn>
                                        <p:tgtEl>
                                          <p:spTgt spid="5126"/>
                                        </p:tgtEl>
                                      </p:cBhvr>
                                      <p:to x="100000" y="100000"/>
                                    </p:animScale>
                                  </p:childTnLst>
                                </p:cTn>
                              </p:par>
                              <p:par>
                                <p:cTn id="62" presetID="26" presetClass="entr" presetSubtype="0" fill="hold" grpId="0" nodeType="with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wipe(down)">
                                      <p:cBhvr>
                                        <p:cTn id="64" dur="580">
                                          <p:stCondLst>
                                            <p:cond delay="0"/>
                                          </p:stCondLst>
                                        </p:cTn>
                                        <p:tgtEl>
                                          <p:spTgt spid="7"/>
                                        </p:tgtEl>
                                      </p:cBhvr>
                                    </p:animEffect>
                                    <p:anim calcmode="lin" valueType="num">
                                      <p:cBhvr>
                                        <p:cTn id="6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70" dur="26">
                                          <p:stCondLst>
                                            <p:cond delay="650"/>
                                          </p:stCondLst>
                                        </p:cTn>
                                        <p:tgtEl>
                                          <p:spTgt spid="7"/>
                                        </p:tgtEl>
                                      </p:cBhvr>
                                      <p:to x="100000" y="60000"/>
                                    </p:animScale>
                                    <p:animScale>
                                      <p:cBhvr>
                                        <p:cTn id="71" dur="166" decel="50000">
                                          <p:stCondLst>
                                            <p:cond delay="676"/>
                                          </p:stCondLst>
                                        </p:cTn>
                                        <p:tgtEl>
                                          <p:spTgt spid="7"/>
                                        </p:tgtEl>
                                      </p:cBhvr>
                                      <p:to x="100000" y="100000"/>
                                    </p:animScale>
                                    <p:animScale>
                                      <p:cBhvr>
                                        <p:cTn id="72" dur="26">
                                          <p:stCondLst>
                                            <p:cond delay="1312"/>
                                          </p:stCondLst>
                                        </p:cTn>
                                        <p:tgtEl>
                                          <p:spTgt spid="7"/>
                                        </p:tgtEl>
                                      </p:cBhvr>
                                      <p:to x="100000" y="80000"/>
                                    </p:animScale>
                                    <p:animScale>
                                      <p:cBhvr>
                                        <p:cTn id="73" dur="166" decel="50000">
                                          <p:stCondLst>
                                            <p:cond delay="1338"/>
                                          </p:stCondLst>
                                        </p:cTn>
                                        <p:tgtEl>
                                          <p:spTgt spid="7"/>
                                        </p:tgtEl>
                                      </p:cBhvr>
                                      <p:to x="100000" y="100000"/>
                                    </p:animScale>
                                    <p:animScale>
                                      <p:cBhvr>
                                        <p:cTn id="74" dur="26">
                                          <p:stCondLst>
                                            <p:cond delay="1642"/>
                                          </p:stCondLst>
                                        </p:cTn>
                                        <p:tgtEl>
                                          <p:spTgt spid="7"/>
                                        </p:tgtEl>
                                      </p:cBhvr>
                                      <p:to x="100000" y="90000"/>
                                    </p:animScale>
                                    <p:animScale>
                                      <p:cBhvr>
                                        <p:cTn id="75" dur="166" decel="50000">
                                          <p:stCondLst>
                                            <p:cond delay="1668"/>
                                          </p:stCondLst>
                                        </p:cTn>
                                        <p:tgtEl>
                                          <p:spTgt spid="7"/>
                                        </p:tgtEl>
                                      </p:cBhvr>
                                      <p:to x="100000" y="100000"/>
                                    </p:animScale>
                                    <p:animScale>
                                      <p:cBhvr>
                                        <p:cTn id="76" dur="26">
                                          <p:stCondLst>
                                            <p:cond delay="1808"/>
                                          </p:stCondLst>
                                        </p:cTn>
                                        <p:tgtEl>
                                          <p:spTgt spid="7"/>
                                        </p:tgtEl>
                                      </p:cBhvr>
                                      <p:to x="100000" y="95000"/>
                                    </p:animScale>
                                    <p:animScale>
                                      <p:cBhvr>
                                        <p:cTn id="77" dur="166" decel="50000">
                                          <p:stCondLst>
                                            <p:cond delay="1834"/>
                                          </p:stCondLst>
                                        </p:cTn>
                                        <p:tgtEl>
                                          <p:spTgt spid="7"/>
                                        </p:tgtEl>
                                      </p:cBhvr>
                                      <p:to x="100000" y="100000"/>
                                    </p:animScale>
                                  </p:childTnLst>
                                </p:cTn>
                              </p:par>
                            </p:childTnLst>
                          </p:cTn>
                        </p:par>
                      </p:childTnLst>
                    </p:cTn>
                  </p:par>
                  <p:par>
                    <p:cTn id="78" fill="hold">
                      <p:stCondLst>
                        <p:cond delay="indefinite"/>
                      </p:stCondLst>
                      <p:childTnLst>
                        <p:par>
                          <p:cTn id="79" fill="hold">
                            <p:stCondLst>
                              <p:cond delay="0"/>
                            </p:stCondLst>
                            <p:childTnLst>
                              <p:par>
                                <p:cTn id="80" presetID="21" presetClass="exit" presetSubtype="1" fill="hold" nodeType="clickEffect">
                                  <p:stCondLst>
                                    <p:cond delay="0"/>
                                  </p:stCondLst>
                                  <p:childTnLst>
                                    <p:animEffect transition="out" filter="wheel(1)">
                                      <p:cBhvr>
                                        <p:cTn id="81" dur="2000"/>
                                        <p:tgtEl>
                                          <p:spTgt spid="5125"/>
                                        </p:tgtEl>
                                      </p:cBhvr>
                                    </p:animEffect>
                                    <p:set>
                                      <p:cBhvr>
                                        <p:cTn id="82" dur="1" fill="hold">
                                          <p:stCondLst>
                                            <p:cond delay="1999"/>
                                          </p:stCondLst>
                                        </p:cTn>
                                        <p:tgtEl>
                                          <p:spTgt spid="5125"/>
                                        </p:tgtEl>
                                        <p:attrNameLst>
                                          <p:attrName>style.visibility</p:attrName>
                                        </p:attrNameLst>
                                      </p:cBhvr>
                                      <p:to>
                                        <p:strVal val="hidden"/>
                                      </p:to>
                                    </p:set>
                                  </p:childTnLst>
                                </p:cTn>
                              </p:par>
                              <p:par>
                                <p:cTn id="83" presetID="21" presetClass="exit" presetSubtype="1" fill="hold" nodeType="withEffect">
                                  <p:stCondLst>
                                    <p:cond delay="0"/>
                                  </p:stCondLst>
                                  <p:childTnLst>
                                    <p:animEffect transition="out" filter="wheel(1)">
                                      <p:cBhvr>
                                        <p:cTn id="84" dur="2000"/>
                                        <p:tgtEl>
                                          <p:spTgt spid="5126"/>
                                        </p:tgtEl>
                                      </p:cBhvr>
                                    </p:animEffect>
                                    <p:set>
                                      <p:cBhvr>
                                        <p:cTn id="85" dur="1" fill="hold">
                                          <p:stCondLst>
                                            <p:cond delay="1999"/>
                                          </p:stCondLst>
                                        </p:cTn>
                                        <p:tgtEl>
                                          <p:spTgt spid="5126"/>
                                        </p:tgtEl>
                                        <p:attrNameLst>
                                          <p:attrName>style.visibility</p:attrName>
                                        </p:attrNameLst>
                                      </p:cBhvr>
                                      <p:to>
                                        <p:strVal val="hidden"/>
                                      </p:to>
                                    </p:set>
                                  </p:childTnLst>
                                </p:cTn>
                              </p:par>
                              <p:par>
                                <p:cTn id="86" presetID="21" presetClass="exit" presetSubtype="1" fill="hold" grpId="1" nodeType="withEffect">
                                  <p:stCondLst>
                                    <p:cond delay="0"/>
                                  </p:stCondLst>
                                  <p:childTnLst>
                                    <p:animEffect transition="out" filter="wheel(1)">
                                      <p:cBhvr>
                                        <p:cTn id="87" dur="2000"/>
                                        <p:tgtEl>
                                          <p:spTgt spid="7"/>
                                        </p:tgtEl>
                                      </p:cBhvr>
                                    </p:animEffect>
                                    <p:set>
                                      <p:cBhvr>
                                        <p:cTn id="88"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mohammad\Desktop\خحنم.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76200"/>
            <a:ext cx="8229600" cy="457200"/>
          </a:xfrm>
        </p:spPr>
        <p:txBody>
          <a:bodyPr>
            <a:normAutofit fontScale="90000"/>
          </a:bodyPr>
          <a:lstStyle/>
          <a:p>
            <a:r>
              <a:rPr lang="fa-IR" dirty="0">
                <a:cs typeface="B Davat" pitchFamily="2" charset="-78"/>
              </a:rPr>
              <a:t>اهــــــــــــــــــــــــــــــــداف اجتماعــــــــــــــــــــــــــی</a:t>
            </a:r>
            <a:endParaRPr lang="en-US" dirty="0">
              <a:cs typeface="B Davat" pitchFamily="2" charset="-78"/>
            </a:endParaRPr>
          </a:p>
        </p:txBody>
      </p:sp>
      <p:sp>
        <p:nvSpPr>
          <p:cNvPr id="3" name="Content Placeholder 2"/>
          <p:cNvSpPr>
            <a:spLocks noGrp="1"/>
          </p:cNvSpPr>
          <p:nvPr>
            <p:ph idx="1"/>
          </p:nvPr>
        </p:nvSpPr>
        <p:spPr>
          <a:xfrm rot="5400000">
            <a:off x="5934996" y="3361404"/>
            <a:ext cx="5943602" cy="439994"/>
          </a:xfrm>
        </p:spPr>
        <p:txBody>
          <a:bodyPr>
            <a:normAutofit fontScale="85000" lnSpcReduction="20000"/>
          </a:bodyPr>
          <a:lstStyle/>
          <a:p>
            <a:r>
              <a:rPr lang="fa-IR" dirty="0">
                <a:cs typeface="B Elham" pitchFamily="2" charset="-78"/>
              </a:rPr>
              <a:t>اهــــــــــــــداف برنامه درســــــــــــــــــــــی</a:t>
            </a:r>
            <a:endParaRPr lang="en-US" dirty="0"/>
          </a:p>
          <a:p>
            <a:endParaRPr lang="en-US" dirty="0"/>
          </a:p>
        </p:txBody>
      </p:sp>
      <p:sp>
        <p:nvSpPr>
          <p:cNvPr id="4" name="Down Arrow 3"/>
          <p:cNvSpPr/>
          <p:nvPr/>
        </p:nvSpPr>
        <p:spPr>
          <a:xfrm>
            <a:off x="4343400" y="565355"/>
            <a:ext cx="381000" cy="304800"/>
          </a:xfrm>
          <a:prstGeom prst="down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Left-Right Arrow 4"/>
          <p:cNvSpPr/>
          <p:nvPr/>
        </p:nvSpPr>
        <p:spPr>
          <a:xfrm>
            <a:off x="8151876" y="3339084"/>
            <a:ext cx="608076" cy="484632"/>
          </a:xfrm>
          <a:prstGeom prst="lef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147" name="Picture 3" descr="C:\Users\mohammad\Desktop\pic\6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13" y="1600200"/>
            <a:ext cx="4124325" cy="52209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608533" y="870155"/>
            <a:ext cx="3850734" cy="523220"/>
          </a:xfrm>
          <a:prstGeom prst="rect">
            <a:avLst/>
          </a:prstGeom>
          <a:noFill/>
        </p:spPr>
        <p:txBody>
          <a:bodyPr wrap="none" rtlCol="0">
            <a:spAutoFit/>
          </a:bodyPr>
          <a:lstStyle/>
          <a:p>
            <a:r>
              <a:rPr lang="fa-IR" sz="2800" dirty="0">
                <a:cs typeface="B Davat" pitchFamily="2" charset="-78"/>
              </a:rPr>
              <a:t>آشنایی با روحیه ی تعاون و همکاری</a:t>
            </a:r>
            <a:endParaRPr lang="en-US" sz="2800" dirty="0">
              <a:cs typeface="B Davat" pitchFamily="2" charset="-78"/>
            </a:endParaRPr>
          </a:p>
        </p:txBody>
      </p:sp>
      <p:pic>
        <p:nvPicPr>
          <p:cNvPr id="6148" name="Picture 4" descr="C:\Users\mohammad\Desktop\pic\6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8739" y="1600200"/>
            <a:ext cx="3993138" cy="5257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663837" y="931710"/>
            <a:ext cx="3740126" cy="461665"/>
          </a:xfrm>
          <a:prstGeom prst="rect">
            <a:avLst/>
          </a:prstGeom>
          <a:noFill/>
        </p:spPr>
        <p:txBody>
          <a:bodyPr wrap="none" rtlCol="0">
            <a:spAutoFit/>
          </a:bodyPr>
          <a:lstStyle/>
          <a:p>
            <a:r>
              <a:rPr lang="fa-IR" sz="2400" dirty="0">
                <a:cs typeface="B Davat" pitchFamily="2" charset="-78"/>
              </a:rPr>
              <a:t>نگاه به کل جامعه به عنوان یک کل منسجم</a:t>
            </a:r>
            <a:endParaRPr lang="en-US" sz="2400" dirty="0">
              <a:cs typeface="B Davat" pitchFamily="2" charset="-78"/>
            </a:endParaRPr>
          </a:p>
        </p:txBody>
      </p:sp>
      <p:pic>
        <p:nvPicPr>
          <p:cNvPr id="6149" name="Picture 5" descr="C:\Users\mohammad\Desktop\pic\8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600200"/>
            <a:ext cx="4124325" cy="524305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Users\mohammad\Desktop\pic\8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6113" y="1600201"/>
            <a:ext cx="4105275" cy="519531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789300" y="931710"/>
            <a:ext cx="3565400" cy="523220"/>
          </a:xfrm>
          <a:prstGeom prst="rect">
            <a:avLst/>
          </a:prstGeom>
          <a:noFill/>
        </p:spPr>
        <p:txBody>
          <a:bodyPr wrap="none" rtlCol="0">
            <a:spAutoFit/>
          </a:bodyPr>
          <a:lstStyle/>
          <a:p>
            <a:r>
              <a:rPr lang="fa-IR" sz="2800" dirty="0">
                <a:cs typeface="B Davat" pitchFamily="2" charset="-78"/>
              </a:rPr>
              <a:t>خانواده به انوان جامعه ای کوچک</a:t>
            </a:r>
            <a:endParaRPr lang="en-US" sz="2800" dirty="0">
              <a:cs typeface="B Davat" pitchFamily="2" charset="-78"/>
            </a:endParaRPr>
          </a:p>
        </p:txBody>
      </p:sp>
      <p:pic>
        <p:nvPicPr>
          <p:cNvPr id="6151" name="Picture 7" descr="C:\Users\mohammad\Desktop\pic\3.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600201"/>
            <a:ext cx="4201112" cy="5257799"/>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C:\Users\mohammad\Desktop\pic\24.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66113" y="1600201"/>
            <a:ext cx="4162425" cy="5267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67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500" fill="hold"/>
                                        <p:tgtEl>
                                          <p:spTgt spid="6147"/>
                                        </p:tgtEl>
                                        <p:attrNameLst>
                                          <p:attrName>ppt_x</p:attrName>
                                        </p:attrNameLst>
                                      </p:cBhvr>
                                      <p:tavLst>
                                        <p:tav tm="0">
                                          <p:val>
                                            <p:strVal val="#ppt_x"/>
                                          </p:val>
                                        </p:tav>
                                        <p:tav tm="100000">
                                          <p:val>
                                            <p:strVal val="#ppt_x"/>
                                          </p:val>
                                        </p:tav>
                                      </p:tavLst>
                                    </p:anim>
                                    <p:anim calcmode="lin" valueType="num">
                                      <p:cBhvr additive="base">
                                        <p:cTn id="8" dur="500" fill="hold"/>
                                        <p:tgtEl>
                                          <p:spTgt spid="614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148"/>
                                        </p:tgtEl>
                                        <p:attrNameLst>
                                          <p:attrName>style.visibility</p:attrName>
                                        </p:attrNameLst>
                                      </p:cBhvr>
                                      <p:to>
                                        <p:strVal val="visible"/>
                                      </p:to>
                                    </p:set>
                                    <p:anim calcmode="lin" valueType="num">
                                      <p:cBhvr additive="base">
                                        <p:cTn id="11" dur="500" fill="hold"/>
                                        <p:tgtEl>
                                          <p:spTgt spid="6148"/>
                                        </p:tgtEl>
                                        <p:attrNameLst>
                                          <p:attrName>ppt_x</p:attrName>
                                        </p:attrNameLst>
                                      </p:cBhvr>
                                      <p:tavLst>
                                        <p:tav tm="0">
                                          <p:val>
                                            <p:strVal val="#ppt_x"/>
                                          </p:val>
                                        </p:tav>
                                        <p:tav tm="100000">
                                          <p:val>
                                            <p:strVal val="#ppt_x"/>
                                          </p:val>
                                        </p:tav>
                                      </p:tavLst>
                                    </p:anim>
                                    <p:anim calcmode="lin" valueType="num">
                                      <p:cBhvr additive="base">
                                        <p:cTn id="12" dur="500" fill="hold"/>
                                        <p:tgtEl>
                                          <p:spTgt spid="614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500"/>
                                        <p:tgtEl>
                                          <p:spTgt spid="6147"/>
                                        </p:tgtEl>
                                        <p:attrNameLst>
                                          <p:attrName>ppt_w</p:attrName>
                                        </p:attrNameLst>
                                      </p:cBhvr>
                                      <p:tavLst>
                                        <p:tav tm="0">
                                          <p:val>
                                            <p:strVal val="ppt_w"/>
                                          </p:val>
                                        </p:tav>
                                        <p:tav tm="100000">
                                          <p:val>
                                            <p:fltVal val="0"/>
                                          </p:val>
                                        </p:tav>
                                      </p:tavLst>
                                    </p:anim>
                                    <p:anim calcmode="lin" valueType="num">
                                      <p:cBhvr>
                                        <p:cTn id="21" dur="500"/>
                                        <p:tgtEl>
                                          <p:spTgt spid="6147"/>
                                        </p:tgtEl>
                                        <p:attrNameLst>
                                          <p:attrName>ppt_h</p:attrName>
                                        </p:attrNameLst>
                                      </p:cBhvr>
                                      <p:tavLst>
                                        <p:tav tm="0">
                                          <p:val>
                                            <p:strVal val="ppt_h"/>
                                          </p:val>
                                        </p:tav>
                                        <p:tav tm="100000">
                                          <p:val>
                                            <p:fltVal val="0"/>
                                          </p:val>
                                        </p:tav>
                                      </p:tavLst>
                                    </p:anim>
                                    <p:animEffect transition="out" filter="fade">
                                      <p:cBhvr>
                                        <p:cTn id="22" dur="500"/>
                                        <p:tgtEl>
                                          <p:spTgt spid="6147"/>
                                        </p:tgtEl>
                                      </p:cBhvr>
                                    </p:animEffect>
                                    <p:set>
                                      <p:cBhvr>
                                        <p:cTn id="23" dur="1" fill="hold">
                                          <p:stCondLst>
                                            <p:cond delay="499"/>
                                          </p:stCondLst>
                                        </p:cTn>
                                        <p:tgtEl>
                                          <p:spTgt spid="6147"/>
                                        </p:tgtEl>
                                        <p:attrNameLst>
                                          <p:attrName>style.visibility</p:attrName>
                                        </p:attrNameLst>
                                      </p:cBhvr>
                                      <p:to>
                                        <p:strVal val="hidden"/>
                                      </p:to>
                                    </p:set>
                                  </p:childTnLst>
                                </p:cTn>
                              </p:par>
                              <p:par>
                                <p:cTn id="24" presetID="53" presetClass="exit" presetSubtype="32" fill="hold" nodeType="withEffect">
                                  <p:stCondLst>
                                    <p:cond delay="0"/>
                                  </p:stCondLst>
                                  <p:childTnLst>
                                    <p:anim calcmode="lin" valueType="num">
                                      <p:cBhvr>
                                        <p:cTn id="25" dur="500"/>
                                        <p:tgtEl>
                                          <p:spTgt spid="6148"/>
                                        </p:tgtEl>
                                        <p:attrNameLst>
                                          <p:attrName>ppt_w</p:attrName>
                                        </p:attrNameLst>
                                      </p:cBhvr>
                                      <p:tavLst>
                                        <p:tav tm="0">
                                          <p:val>
                                            <p:strVal val="ppt_w"/>
                                          </p:val>
                                        </p:tav>
                                        <p:tav tm="100000">
                                          <p:val>
                                            <p:fltVal val="0"/>
                                          </p:val>
                                        </p:tav>
                                      </p:tavLst>
                                    </p:anim>
                                    <p:anim calcmode="lin" valueType="num">
                                      <p:cBhvr>
                                        <p:cTn id="26" dur="500"/>
                                        <p:tgtEl>
                                          <p:spTgt spid="6148"/>
                                        </p:tgtEl>
                                        <p:attrNameLst>
                                          <p:attrName>ppt_h</p:attrName>
                                        </p:attrNameLst>
                                      </p:cBhvr>
                                      <p:tavLst>
                                        <p:tav tm="0">
                                          <p:val>
                                            <p:strVal val="ppt_h"/>
                                          </p:val>
                                        </p:tav>
                                        <p:tav tm="100000">
                                          <p:val>
                                            <p:fltVal val="0"/>
                                          </p:val>
                                        </p:tav>
                                      </p:tavLst>
                                    </p:anim>
                                    <p:animEffect transition="out" filter="fade">
                                      <p:cBhvr>
                                        <p:cTn id="27" dur="500"/>
                                        <p:tgtEl>
                                          <p:spTgt spid="6148"/>
                                        </p:tgtEl>
                                      </p:cBhvr>
                                    </p:animEffect>
                                    <p:set>
                                      <p:cBhvr>
                                        <p:cTn id="28" dur="1" fill="hold">
                                          <p:stCondLst>
                                            <p:cond delay="499"/>
                                          </p:stCondLst>
                                        </p:cTn>
                                        <p:tgtEl>
                                          <p:spTgt spid="6148"/>
                                        </p:tgtEl>
                                        <p:attrNameLst>
                                          <p:attrName>style.visibility</p:attrName>
                                        </p:attrNameLst>
                                      </p:cBhvr>
                                      <p:to>
                                        <p:strVal val="hidden"/>
                                      </p:to>
                                    </p:set>
                                  </p:childTnLst>
                                </p:cTn>
                              </p:par>
                              <p:par>
                                <p:cTn id="29" presetID="53" presetClass="exit" presetSubtype="32" fill="hold" grpId="1" nodeType="withEffect">
                                  <p:stCondLst>
                                    <p:cond delay="0"/>
                                  </p:stCondLst>
                                  <p:childTnLst>
                                    <p:anim calcmode="lin" valueType="num">
                                      <p:cBhvr>
                                        <p:cTn id="30" dur="500"/>
                                        <p:tgtEl>
                                          <p:spTgt spid="6"/>
                                        </p:tgtEl>
                                        <p:attrNameLst>
                                          <p:attrName>ppt_w</p:attrName>
                                        </p:attrNameLst>
                                      </p:cBhvr>
                                      <p:tavLst>
                                        <p:tav tm="0">
                                          <p:val>
                                            <p:strVal val="ppt_w"/>
                                          </p:val>
                                        </p:tav>
                                        <p:tav tm="100000">
                                          <p:val>
                                            <p:fltVal val="0"/>
                                          </p:val>
                                        </p:tav>
                                      </p:tavLst>
                                    </p:anim>
                                    <p:anim calcmode="lin" valueType="num">
                                      <p:cBhvr>
                                        <p:cTn id="31" dur="500"/>
                                        <p:tgtEl>
                                          <p:spTgt spid="6"/>
                                        </p:tgtEl>
                                        <p:attrNameLst>
                                          <p:attrName>ppt_h</p:attrName>
                                        </p:attrNameLst>
                                      </p:cBhvr>
                                      <p:tavLst>
                                        <p:tav tm="0">
                                          <p:val>
                                            <p:strVal val="ppt_h"/>
                                          </p:val>
                                        </p:tav>
                                        <p:tav tm="100000">
                                          <p:val>
                                            <p:fltVal val="0"/>
                                          </p:val>
                                        </p:tav>
                                      </p:tavLst>
                                    </p:anim>
                                    <p:animEffect transition="out" filter="fade">
                                      <p:cBhvr>
                                        <p:cTn id="32" dur="500"/>
                                        <p:tgtEl>
                                          <p:spTgt spid="6"/>
                                        </p:tgtEl>
                                      </p:cBhvr>
                                    </p:animEffect>
                                    <p:set>
                                      <p:cBhvr>
                                        <p:cTn id="33" dur="1" fill="hold">
                                          <p:stCondLst>
                                            <p:cond delay="499"/>
                                          </p:stCondLst>
                                        </p:cTn>
                                        <p:tgtEl>
                                          <p:spTgt spid="6"/>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6149"/>
                                        </p:tgtEl>
                                        <p:attrNameLst>
                                          <p:attrName>style.visibility</p:attrName>
                                        </p:attrNameLst>
                                      </p:cBhvr>
                                      <p:to>
                                        <p:strVal val="visible"/>
                                      </p:to>
                                    </p:set>
                                    <p:anim calcmode="lin" valueType="num">
                                      <p:cBhvr additive="base">
                                        <p:cTn id="38" dur="500" fill="hold"/>
                                        <p:tgtEl>
                                          <p:spTgt spid="6149"/>
                                        </p:tgtEl>
                                        <p:attrNameLst>
                                          <p:attrName>ppt_x</p:attrName>
                                        </p:attrNameLst>
                                      </p:cBhvr>
                                      <p:tavLst>
                                        <p:tav tm="0">
                                          <p:val>
                                            <p:strVal val="#ppt_x"/>
                                          </p:val>
                                        </p:tav>
                                        <p:tav tm="100000">
                                          <p:val>
                                            <p:strVal val="#ppt_x"/>
                                          </p:val>
                                        </p:tav>
                                      </p:tavLst>
                                    </p:anim>
                                    <p:anim calcmode="lin" valueType="num">
                                      <p:cBhvr additive="base">
                                        <p:cTn id="39" dur="500" fill="hold"/>
                                        <p:tgtEl>
                                          <p:spTgt spid="6149"/>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6150"/>
                                        </p:tgtEl>
                                        <p:attrNameLst>
                                          <p:attrName>style.visibility</p:attrName>
                                        </p:attrNameLst>
                                      </p:cBhvr>
                                      <p:to>
                                        <p:strVal val="visible"/>
                                      </p:to>
                                    </p:set>
                                    <p:anim calcmode="lin" valueType="num">
                                      <p:cBhvr additive="base">
                                        <p:cTn id="46" dur="500" fill="hold"/>
                                        <p:tgtEl>
                                          <p:spTgt spid="6150"/>
                                        </p:tgtEl>
                                        <p:attrNameLst>
                                          <p:attrName>ppt_x</p:attrName>
                                        </p:attrNameLst>
                                      </p:cBhvr>
                                      <p:tavLst>
                                        <p:tav tm="0">
                                          <p:val>
                                            <p:strVal val="#ppt_x"/>
                                          </p:val>
                                        </p:tav>
                                        <p:tav tm="100000">
                                          <p:val>
                                            <p:strVal val="#ppt_x"/>
                                          </p:val>
                                        </p:tav>
                                      </p:tavLst>
                                    </p:anim>
                                    <p:anim calcmode="lin" valueType="num">
                                      <p:cBhvr additive="base">
                                        <p:cTn id="47" dur="500" fill="hold"/>
                                        <p:tgtEl>
                                          <p:spTgt spid="6150"/>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xit" presetSubtype="4" fill="hold" nodeType="clickEffect">
                                  <p:stCondLst>
                                    <p:cond delay="0"/>
                                  </p:stCondLst>
                                  <p:childTnLst>
                                    <p:anim calcmode="lin" valueType="num">
                                      <p:cBhvr additive="base">
                                        <p:cTn id="51" dur="500"/>
                                        <p:tgtEl>
                                          <p:spTgt spid="6149"/>
                                        </p:tgtEl>
                                        <p:attrNameLst>
                                          <p:attrName>ppt_x</p:attrName>
                                        </p:attrNameLst>
                                      </p:cBhvr>
                                      <p:tavLst>
                                        <p:tav tm="0">
                                          <p:val>
                                            <p:strVal val="ppt_x"/>
                                          </p:val>
                                        </p:tav>
                                        <p:tav tm="100000">
                                          <p:val>
                                            <p:strVal val="ppt_x"/>
                                          </p:val>
                                        </p:tav>
                                      </p:tavLst>
                                    </p:anim>
                                    <p:anim calcmode="lin" valueType="num">
                                      <p:cBhvr additive="base">
                                        <p:cTn id="52" dur="500"/>
                                        <p:tgtEl>
                                          <p:spTgt spid="6149"/>
                                        </p:tgtEl>
                                        <p:attrNameLst>
                                          <p:attrName>ppt_y</p:attrName>
                                        </p:attrNameLst>
                                      </p:cBhvr>
                                      <p:tavLst>
                                        <p:tav tm="0">
                                          <p:val>
                                            <p:strVal val="ppt_y"/>
                                          </p:val>
                                        </p:tav>
                                        <p:tav tm="100000">
                                          <p:val>
                                            <p:strVal val="1+ppt_h/2"/>
                                          </p:val>
                                        </p:tav>
                                      </p:tavLst>
                                    </p:anim>
                                    <p:set>
                                      <p:cBhvr>
                                        <p:cTn id="53" dur="1" fill="hold">
                                          <p:stCondLst>
                                            <p:cond delay="499"/>
                                          </p:stCondLst>
                                        </p:cTn>
                                        <p:tgtEl>
                                          <p:spTgt spid="6149"/>
                                        </p:tgtEl>
                                        <p:attrNameLst>
                                          <p:attrName>style.visibility</p:attrName>
                                        </p:attrNameLst>
                                      </p:cBhvr>
                                      <p:to>
                                        <p:strVal val="hidden"/>
                                      </p:to>
                                    </p:set>
                                  </p:childTnLst>
                                </p:cTn>
                              </p:par>
                              <p:par>
                                <p:cTn id="54" presetID="2" presetClass="exit" presetSubtype="4" fill="hold" grpId="1" nodeType="withEffect">
                                  <p:stCondLst>
                                    <p:cond delay="0"/>
                                  </p:stCondLst>
                                  <p:childTnLst>
                                    <p:anim calcmode="lin" valueType="num">
                                      <p:cBhvr additive="base">
                                        <p:cTn id="55" dur="500"/>
                                        <p:tgtEl>
                                          <p:spTgt spid="7"/>
                                        </p:tgtEl>
                                        <p:attrNameLst>
                                          <p:attrName>ppt_x</p:attrName>
                                        </p:attrNameLst>
                                      </p:cBhvr>
                                      <p:tavLst>
                                        <p:tav tm="0">
                                          <p:val>
                                            <p:strVal val="ppt_x"/>
                                          </p:val>
                                        </p:tav>
                                        <p:tav tm="100000">
                                          <p:val>
                                            <p:strVal val="ppt_x"/>
                                          </p:val>
                                        </p:tav>
                                      </p:tavLst>
                                    </p:anim>
                                    <p:anim calcmode="lin" valueType="num">
                                      <p:cBhvr additive="base">
                                        <p:cTn id="56" dur="500"/>
                                        <p:tgtEl>
                                          <p:spTgt spid="7"/>
                                        </p:tgtEl>
                                        <p:attrNameLst>
                                          <p:attrName>ppt_y</p:attrName>
                                        </p:attrNameLst>
                                      </p:cBhvr>
                                      <p:tavLst>
                                        <p:tav tm="0">
                                          <p:val>
                                            <p:strVal val="ppt_y"/>
                                          </p:val>
                                        </p:tav>
                                        <p:tav tm="100000">
                                          <p:val>
                                            <p:strVal val="1+ppt_h/2"/>
                                          </p:val>
                                        </p:tav>
                                      </p:tavLst>
                                    </p:anim>
                                    <p:set>
                                      <p:cBhvr>
                                        <p:cTn id="57" dur="1" fill="hold">
                                          <p:stCondLst>
                                            <p:cond delay="499"/>
                                          </p:stCondLst>
                                        </p:cTn>
                                        <p:tgtEl>
                                          <p:spTgt spid="7"/>
                                        </p:tgtEl>
                                        <p:attrNameLst>
                                          <p:attrName>style.visibility</p:attrName>
                                        </p:attrNameLst>
                                      </p:cBhvr>
                                      <p:to>
                                        <p:strVal val="hidden"/>
                                      </p:to>
                                    </p:set>
                                  </p:childTnLst>
                                </p:cTn>
                              </p:par>
                              <p:par>
                                <p:cTn id="58" presetID="2" presetClass="exit" presetSubtype="4" fill="hold" nodeType="withEffect">
                                  <p:stCondLst>
                                    <p:cond delay="0"/>
                                  </p:stCondLst>
                                  <p:childTnLst>
                                    <p:anim calcmode="lin" valueType="num">
                                      <p:cBhvr additive="base">
                                        <p:cTn id="59" dur="500"/>
                                        <p:tgtEl>
                                          <p:spTgt spid="6150"/>
                                        </p:tgtEl>
                                        <p:attrNameLst>
                                          <p:attrName>ppt_x</p:attrName>
                                        </p:attrNameLst>
                                      </p:cBhvr>
                                      <p:tavLst>
                                        <p:tav tm="0">
                                          <p:val>
                                            <p:strVal val="ppt_x"/>
                                          </p:val>
                                        </p:tav>
                                        <p:tav tm="100000">
                                          <p:val>
                                            <p:strVal val="ppt_x"/>
                                          </p:val>
                                        </p:tav>
                                      </p:tavLst>
                                    </p:anim>
                                    <p:anim calcmode="lin" valueType="num">
                                      <p:cBhvr additive="base">
                                        <p:cTn id="60" dur="500"/>
                                        <p:tgtEl>
                                          <p:spTgt spid="6150"/>
                                        </p:tgtEl>
                                        <p:attrNameLst>
                                          <p:attrName>ppt_y</p:attrName>
                                        </p:attrNameLst>
                                      </p:cBhvr>
                                      <p:tavLst>
                                        <p:tav tm="0">
                                          <p:val>
                                            <p:strVal val="ppt_y"/>
                                          </p:val>
                                        </p:tav>
                                        <p:tav tm="100000">
                                          <p:val>
                                            <p:strVal val="1+ppt_h/2"/>
                                          </p:val>
                                        </p:tav>
                                      </p:tavLst>
                                    </p:anim>
                                    <p:set>
                                      <p:cBhvr>
                                        <p:cTn id="61" dur="1" fill="hold">
                                          <p:stCondLst>
                                            <p:cond delay="499"/>
                                          </p:stCondLst>
                                        </p:cTn>
                                        <p:tgtEl>
                                          <p:spTgt spid="6150"/>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6151"/>
                                        </p:tgtEl>
                                        <p:attrNameLst>
                                          <p:attrName>style.visibility</p:attrName>
                                        </p:attrNameLst>
                                      </p:cBhvr>
                                      <p:to>
                                        <p:strVal val="visible"/>
                                      </p:to>
                                    </p:set>
                                    <p:anim calcmode="lin" valueType="num">
                                      <p:cBhvr additive="base">
                                        <p:cTn id="66" dur="500" fill="hold"/>
                                        <p:tgtEl>
                                          <p:spTgt spid="6151"/>
                                        </p:tgtEl>
                                        <p:attrNameLst>
                                          <p:attrName>ppt_x</p:attrName>
                                        </p:attrNameLst>
                                      </p:cBhvr>
                                      <p:tavLst>
                                        <p:tav tm="0">
                                          <p:val>
                                            <p:strVal val="#ppt_x"/>
                                          </p:val>
                                        </p:tav>
                                        <p:tav tm="100000">
                                          <p:val>
                                            <p:strVal val="#ppt_x"/>
                                          </p:val>
                                        </p:tav>
                                      </p:tavLst>
                                    </p:anim>
                                    <p:anim calcmode="lin" valueType="num">
                                      <p:cBhvr additive="base">
                                        <p:cTn id="67" dur="500" fill="hold"/>
                                        <p:tgtEl>
                                          <p:spTgt spid="6151"/>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6152"/>
                                        </p:tgtEl>
                                        <p:attrNameLst>
                                          <p:attrName>style.visibility</p:attrName>
                                        </p:attrNameLst>
                                      </p:cBhvr>
                                      <p:to>
                                        <p:strVal val="visible"/>
                                      </p:to>
                                    </p:set>
                                    <p:anim calcmode="lin" valueType="num">
                                      <p:cBhvr additive="base">
                                        <p:cTn id="70" dur="500" fill="hold"/>
                                        <p:tgtEl>
                                          <p:spTgt spid="6152"/>
                                        </p:tgtEl>
                                        <p:attrNameLst>
                                          <p:attrName>ppt_x</p:attrName>
                                        </p:attrNameLst>
                                      </p:cBhvr>
                                      <p:tavLst>
                                        <p:tav tm="0">
                                          <p:val>
                                            <p:strVal val="#ppt_x"/>
                                          </p:val>
                                        </p:tav>
                                        <p:tav tm="100000">
                                          <p:val>
                                            <p:strVal val="#ppt_x"/>
                                          </p:val>
                                        </p:tav>
                                      </p:tavLst>
                                    </p:anim>
                                    <p:anim calcmode="lin" valueType="num">
                                      <p:cBhvr additive="base">
                                        <p:cTn id="71" dur="500" fill="hold"/>
                                        <p:tgtEl>
                                          <p:spTgt spid="6152"/>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8"/>
                                        </p:tgtEl>
                                        <p:attrNameLst>
                                          <p:attrName>style.visibility</p:attrName>
                                        </p:attrNameLst>
                                      </p:cBhvr>
                                      <p:to>
                                        <p:strVal val="visible"/>
                                      </p:to>
                                    </p:set>
                                    <p:anim calcmode="lin" valueType="num">
                                      <p:cBhvr additive="base">
                                        <p:cTn id="74" dur="500" fill="hold"/>
                                        <p:tgtEl>
                                          <p:spTgt spid="8"/>
                                        </p:tgtEl>
                                        <p:attrNameLst>
                                          <p:attrName>ppt_x</p:attrName>
                                        </p:attrNameLst>
                                      </p:cBhvr>
                                      <p:tavLst>
                                        <p:tav tm="0">
                                          <p:val>
                                            <p:strVal val="#ppt_x"/>
                                          </p:val>
                                        </p:tav>
                                        <p:tav tm="100000">
                                          <p:val>
                                            <p:strVal val="#ppt_x"/>
                                          </p:val>
                                        </p:tav>
                                      </p:tavLst>
                                    </p:anim>
                                    <p:anim calcmode="lin" valueType="num">
                                      <p:cBhvr additive="base">
                                        <p:cTn id="7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xit" presetSubtype="4" fill="hold" nodeType="clickEffect">
                                  <p:stCondLst>
                                    <p:cond delay="0"/>
                                  </p:stCondLst>
                                  <p:childTnLst>
                                    <p:anim calcmode="lin" valueType="num">
                                      <p:cBhvr additive="base">
                                        <p:cTn id="79" dur="500"/>
                                        <p:tgtEl>
                                          <p:spTgt spid="6151"/>
                                        </p:tgtEl>
                                        <p:attrNameLst>
                                          <p:attrName>ppt_x</p:attrName>
                                        </p:attrNameLst>
                                      </p:cBhvr>
                                      <p:tavLst>
                                        <p:tav tm="0">
                                          <p:val>
                                            <p:strVal val="ppt_x"/>
                                          </p:val>
                                        </p:tav>
                                        <p:tav tm="100000">
                                          <p:val>
                                            <p:strVal val="ppt_x"/>
                                          </p:val>
                                        </p:tav>
                                      </p:tavLst>
                                    </p:anim>
                                    <p:anim calcmode="lin" valueType="num">
                                      <p:cBhvr additive="base">
                                        <p:cTn id="80" dur="500"/>
                                        <p:tgtEl>
                                          <p:spTgt spid="6151"/>
                                        </p:tgtEl>
                                        <p:attrNameLst>
                                          <p:attrName>ppt_y</p:attrName>
                                        </p:attrNameLst>
                                      </p:cBhvr>
                                      <p:tavLst>
                                        <p:tav tm="0">
                                          <p:val>
                                            <p:strVal val="ppt_y"/>
                                          </p:val>
                                        </p:tav>
                                        <p:tav tm="100000">
                                          <p:val>
                                            <p:strVal val="1+ppt_h/2"/>
                                          </p:val>
                                        </p:tav>
                                      </p:tavLst>
                                    </p:anim>
                                    <p:set>
                                      <p:cBhvr>
                                        <p:cTn id="81" dur="1" fill="hold">
                                          <p:stCondLst>
                                            <p:cond delay="499"/>
                                          </p:stCondLst>
                                        </p:cTn>
                                        <p:tgtEl>
                                          <p:spTgt spid="6151"/>
                                        </p:tgtEl>
                                        <p:attrNameLst>
                                          <p:attrName>style.visibility</p:attrName>
                                        </p:attrNameLst>
                                      </p:cBhvr>
                                      <p:to>
                                        <p:strVal val="hidden"/>
                                      </p:to>
                                    </p:set>
                                  </p:childTnLst>
                                </p:cTn>
                              </p:par>
                              <p:par>
                                <p:cTn id="82" presetID="2" presetClass="exit" presetSubtype="4" fill="hold" nodeType="withEffect">
                                  <p:stCondLst>
                                    <p:cond delay="0"/>
                                  </p:stCondLst>
                                  <p:childTnLst>
                                    <p:anim calcmode="lin" valueType="num">
                                      <p:cBhvr additive="base">
                                        <p:cTn id="83" dur="500"/>
                                        <p:tgtEl>
                                          <p:spTgt spid="6152"/>
                                        </p:tgtEl>
                                        <p:attrNameLst>
                                          <p:attrName>ppt_x</p:attrName>
                                        </p:attrNameLst>
                                      </p:cBhvr>
                                      <p:tavLst>
                                        <p:tav tm="0">
                                          <p:val>
                                            <p:strVal val="ppt_x"/>
                                          </p:val>
                                        </p:tav>
                                        <p:tav tm="100000">
                                          <p:val>
                                            <p:strVal val="ppt_x"/>
                                          </p:val>
                                        </p:tav>
                                      </p:tavLst>
                                    </p:anim>
                                    <p:anim calcmode="lin" valueType="num">
                                      <p:cBhvr additive="base">
                                        <p:cTn id="84" dur="500"/>
                                        <p:tgtEl>
                                          <p:spTgt spid="6152"/>
                                        </p:tgtEl>
                                        <p:attrNameLst>
                                          <p:attrName>ppt_y</p:attrName>
                                        </p:attrNameLst>
                                      </p:cBhvr>
                                      <p:tavLst>
                                        <p:tav tm="0">
                                          <p:val>
                                            <p:strVal val="ppt_y"/>
                                          </p:val>
                                        </p:tav>
                                        <p:tav tm="100000">
                                          <p:val>
                                            <p:strVal val="1+ppt_h/2"/>
                                          </p:val>
                                        </p:tav>
                                      </p:tavLst>
                                    </p:anim>
                                    <p:set>
                                      <p:cBhvr>
                                        <p:cTn id="85" dur="1" fill="hold">
                                          <p:stCondLst>
                                            <p:cond delay="499"/>
                                          </p:stCondLst>
                                        </p:cTn>
                                        <p:tgtEl>
                                          <p:spTgt spid="6152"/>
                                        </p:tgtEl>
                                        <p:attrNameLst>
                                          <p:attrName>style.visibility</p:attrName>
                                        </p:attrNameLst>
                                      </p:cBhvr>
                                      <p:to>
                                        <p:strVal val="hidden"/>
                                      </p:to>
                                    </p:set>
                                  </p:childTnLst>
                                </p:cTn>
                              </p:par>
                              <p:par>
                                <p:cTn id="86" presetID="2" presetClass="exit" presetSubtype="4" fill="hold" grpId="1" nodeType="withEffect">
                                  <p:stCondLst>
                                    <p:cond delay="0"/>
                                  </p:stCondLst>
                                  <p:childTnLst>
                                    <p:anim calcmode="lin" valueType="num">
                                      <p:cBhvr additive="base">
                                        <p:cTn id="87" dur="500"/>
                                        <p:tgtEl>
                                          <p:spTgt spid="8"/>
                                        </p:tgtEl>
                                        <p:attrNameLst>
                                          <p:attrName>ppt_x</p:attrName>
                                        </p:attrNameLst>
                                      </p:cBhvr>
                                      <p:tavLst>
                                        <p:tav tm="0">
                                          <p:val>
                                            <p:strVal val="ppt_x"/>
                                          </p:val>
                                        </p:tav>
                                        <p:tav tm="100000">
                                          <p:val>
                                            <p:strVal val="ppt_x"/>
                                          </p:val>
                                        </p:tav>
                                      </p:tavLst>
                                    </p:anim>
                                    <p:anim calcmode="lin" valueType="num">
                                      <p:cBhvr additive="base">
                                        <p:cTn id="88" dur="500"/>
                                        <p:tgtEl>
                                          <p:spTgt spid="8"/>
                                        </p:tgtEl>
                                        <p:attrNameLst>
                                          <p:attrName>ppt_y</p:attrName>
                                        </p:attrNameLst>
                                      </p:cBhvr>
                                      <p:tavLst>
                                        <p:tav tm="0">
                                          <p:val>
                                            <p:strVal val="ppt_y"/>
                                          </p:val>
                                        </p:tav>
                                        <p:tav tm="100000">
                                          <p:val>
                                            <p:strVal val="1+ppt_h/2"/>
                                          </p:val>
                                        </p:tav>
                                      </p:tavLst>
                                    </p:anim>
                                    <p:set>
                                      <p:cBhvr>
                                        <p:cTn id="89"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8" grpId="0"/>
      <p:bldP spid="8"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mohammad\Desktop\علایق.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52400" y="11214"/>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52400"/>
            <a:ext cx="8229600" cy="411162"/>
          </a:xfrm>
        </p:spPr>
        <p:txBody>
          <a:bodyPr>
            <a:normAutofit fontScale="90000"/>
          </a:bodyPr>
          <a:lstStyle/>
          <a:p>
            <a:r>
              <a:rPr lang="fa-IR" dirty="0">
                <a:cs typeface="B Davat" pitchFamily="2" charset="-78"/>
              </a:rPr>
              <a:t>اهــــــــــــــــــــــداف هــــــــــــــــــــــــــــــــــنری</a:t>
            </a:r>
            <a:endParaRPr lang="en-US" dirty="0">
              <a:cs typeface="B Davat" pitchFamily="2" charset="-78"/>
            </a:endParaRPr>
          </a:p>
        </p:txBody>
      </p:sp>
      <p:sp>
        <p:nvSpPr>
          <p:cNvPr id="3" name="Content Placeholder 2"/>
          <p:cNvSpPr>
            <a:spLocks noGrp="1"/>
          </p:cNvSpPr>
          <p:nvPr>
            <p:ph idx="1"/>
          </p:nvPr>
        </p:nvSpPr>
        <p:spPr>
          <a:xfrm rot="5400000">
            <a:off x="5515896" y="3094704"/>
            <a:ext cx="6553201" cy="668596"/>
          </a:xfrm>
        </p:spPr>
        <p:txBody>
          <a:bodyPr/>
          <a:lstStyle/>
          <a:p>
            <a:r>
              <a:rPr lang="fa-IR" dirty="0">
                <a:cs typeface="B Elham" pitchFamily="2" charset="-78"/>
              </a:rPr>
              <a:t>اهــــــــــــــداف برنامه درســــــــــــــــــــــی</a:t>
            </a:r>
            <a:endParaRPr lang="en-US" dirty="0"/>
          </a:p>
          <a:p>
            <a:endParaRPr lang="en-US" dirty="0"/>
          </a:p>
        </p:txBody>
      </p:sp>
      <p:sp>
        <p:nvSpPr>
          <p:cNvPr id="4" name="Down Arrow 3"/>
          <p:cNvSpPr/>
          <p:nvPr/>
        </p:nvSpPr>
        <p:spPr>
          <a:xfrm>
            <a:off x="4495800" y="609600"/>
            <a:ext cx="381000" cy="15240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 name="Left-Right Arrow 4"/>
          <p:cNvSpPr/>
          <p:nvPr/>
        </p:nvSpPr>
        <p:spPr>
          <a:xfrm>
            <a:off x="8001000" y="3124200"/>
            <a:ext cx="609600" cy="533400"/>
          </a:xfrm>
          <a:prstGeom prst="lef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657600"/>
            <a:ext cx="4295775" cy="3305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143375" y="2790735"/>
            <a:ext cx="3842385" cy="1200329"/>
          </a:xfrm>
          <a:prstGeom prst="rect">
            <a:avLst/>
          </a:prstGeom>
          <a:noFill/>
        </p:spPr>
        <p:txBody>
          <a:bodyPr wrap="square" rtlCol="0">
            <a:spAutoFit/>
          </a:bodyPr>
          <a:lstStyle/>
          <a:p>
            <a:pPr algn="r" rtl="1"/>
            <a:r>
              <a:rPr lang="fa-IR" dirty="0">
                <a:cs typeface="B Homa" pitchFamily="2" charset="-78"/>
              </a:rPr>
              <a:t>در کتاب  قسمت هایی به عنوان نمایش  تعبیه شده است که همزمان با </a:t>
            </a:r>
          </a:p>
          <a:p>
            <a:pPr algn="r" rtl="1"/>
            <a:r>
              <a:rPr lang="fa-IR" dirty="0">
                <a:cs typeface="B Homa" pitchFamily="2" charset="-78"/>
              </a:rPr>
              <a:t>آموزش در دانش آموز روحیه ی حضور در جمع و همزمان با ان اهداف هنری دارد</a:t>
            </a:r>
            <a:endParaRPr lang="en-US" dirty="0">
              <a:cs typeface="B Homa" pitchFamily="2" charset="-78"/>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914400"/>
            <a:ext cx="4219575" cy="2743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3674806"/>
            <a:ext cx="4219575" cy="3305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879818" y="1609188"/>
            <a:ext cx="4730782" cy="646331"/>
          </a:xfrm>
          <a:prstGeom prst="rect">
            <a:avLst/>
          </a:prstGeom>
          <a:noFill/>
        </p:spPr>
        <p:txBody>
          <a:bodyPr wrap="none" rtlCol="0">
            <a:spAutoFit/>
          </a:bodyPr>
          <a:lstStyle/>
          <a:p>
            <a:r>
              <a:rPr lang="fa-IR" dirty="0">
                <a:cs typeface="B Homa" pitchFamily="2" charset="-78"/>
              </a:rPr>
              <a:t>تمرین هایی با عنوان کامل کن رنگ کن برای تقویت </a:t>
            </a:r>
          </a:p>
          <a:p>
            <a:r>
              <a:rPr lang="fa-IR" dirty="0">
                <a:cs typeface="B Homa" pitchFamily="2" charset="-78"/>
              </a:rPr>
              <a:t>مهارت دست ورزی و دقت در رنگ آمیزی طراحی شده است</a:t>
            </a:r>
            <a:endParaRPr lang="en-US" dirty="0">
              <a:cs typeface="B Homa" pitchFamily="2" charset="-78"/>
            </a:endParaRPr>
          </a:p>
        </p:txBody>
      </p:sp>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1143000"/>
            <a:ext cx="3956018" cy="2713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355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anim calcmode="lin" valueType="num">
                                      <p:cBhvr additive="base">
                                        <p:cTn id="11" dur="500" fill="hold"/>
                                        <p:tgtEl>
                                          <p:spTgt spid="1028"/>
                                        </p:tgtEl>
                                        <p:attrNameLst>
                                          <p:attrName>ppt_x</p:attrName>
                                        </p:attrNameLst>
                                      </p:cBhvr>
                                      <p:tavLst>
                                        <p:tav tm="0">
                                          <p:val>
                                            <p:strVal val="#ppt_x"/>
                                          </p:val>
                                        </p:tav>
                                        <p:tav tm="100000">
                                          <p:val>
                                            <p:strVal val="#ppt_x"/>
                                          </p:val>
                                        </p:tav>
                                      </p:tavLst>
                                    </p:anim>
                                    <p:anim calcmode="lin" valueType="num">
                                      <p:cBhvr additive="base">
                                        <p:cTn id="12" dur="500" fill="hold"/>
                                        <p:tgtEl>
                                          <p:spTgt spid="102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xit" presetSubtype="0" fill="hold" nodeType="clickEffect">
                                  <p:stCondLst>
                                    <p:cond delay="0"/>
                                  </p:stCondLst>
                                  <p:childTnLst>
                                    <p:animEffect transition="out" filter="wipe(down)">
                                      <p:cBhvr>
                                        <p:cTn id="20" dur="180" accel="50000">
                                          <p:stCondLst>
                                            <p:cond delay="1820"/>
                                          </p:stCondLst>
                                        </p:cTn>
                                        <p:tgtEl>
                                          <p:spTgt spid="1027"/>
                                        </p:tgtEl>
                                      </p:cBhvr>
                                    </p:animEffect>
                                    <p:anim calcmode="lin" valueType="num">
                                      <p:cBhvr>
                                        <p:cTn id="21" dur="1822" tmFilter="0,0; 0.14,0.31; 0.43,0.73; 0.71,0.91; 1.0,1.0">
                                          <p:stCondLst>
                                            <p:cond delay="0"/>
                                          </p:stCondLst>
                                        </p:cTn>
                                        <p:tgtEl>
                                          <p:spTgt spid="1027"/>
                                        </p:tgtEl>
                                        <p:attrNameLst>
                                          <p:attrName>ppt_x</p:attrName>
                                        </p:attrNameLst>
                                      </p:cBhvr>
                                      <p:tavLst>
                                        <p:tav tm="0">
                                          <p:val>
                                            <p:strVal val="ppt_x"/>
                                          </p:val>
                                        </p:tav>
                                        <p:tav tm="100000">
                                          <p:val>
                                            <p:strVal val="#ppt_x+0.25"/>
                                          </p:val>
                                        </p:tav>
                                      </p:tavLst>
                                    </p:anim>
                                    <p:anim calcmode="lin" valueType="num">
                                      <p:cBhvr>
                                        <p:cTn id="22" dur="178">
                                          <p:stCondLst>
                                            <p:cond delay="1822"/>
                                          </p:stCondLst>
                                        </p:cTn>
                                        <p:tgtEl>
                                          <p:spTgt spid="1027"/>
                                        </p:tgtEl>
                                        <p:attrNameLst>
                                          <p:attrName>ppt_x</p:attrName>
                                        </p:attrNameLst>
                                      </p:cBhvr>
                                      <p:tavLst>
                                        <p:tav tm="0">
                                          <p:val>
                                            <p:strVal val="ppt_x"/>
                                          </p:val>
                                        </p:tav>
                                        <p:tav tm="100000">
                                          <p:val>
                                            <p:strVal val="ppt_x"/>
                                          </p:val>
                                        </p:tav>
                                      </p:tavLst>
                                    </p:anim>
                                    <p:anim calcmode="lin" valueType="num">
                                      <p:cBhvr>
                                        <p:cTn id="23" dur="664" tmFilter="0.0,0.0;0.25,0.07;0.50,0.2;0.75,0.467;1.0,1.0">
                                          <p:stCondLst>
                                            <p:cond delay="0"/>
                                          </p:stCondLst>
                                        </p:cTn>
                                        <p:tgtEl>
                                          <p:spTgt spid="1027"/>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4" dur="664" tmFilter="0, 0; 0.125,0.2665; 0.25,0.4; 0.375,0.465; 0.5,0.5;  0.625,0.535; 0.75,0.6; 0.875,0.7335; 1,1">
                                          <p:stCondLst>
                                            <p:cond delay="664"/>
                                          </p:stCondLst>
                                        </p:cTn>
                                        <p:tgtEl>
                                          <p:spTgt spid="1027"/>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5" dur="332" tmFilter="0, 0; 0.125,0.2665; 0.25,0.4; 0.375,0.465; 0.5,0.5;  0.625,0.535; 0.75,0.6; 0.875,0.7335; 1,1">
                                          <p:stCondLst>
                                            <p:cond delay="1324"/>
                                          </p:stCondLst>
                                        </p:cTn>
                                        <p:tgtEl>
                                          <p:spTgt spid="1027"/>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6" dur="164" tmFilter="0, 0; 0.125,0.2665; 0.25,0.4; 0.375,0.465; 0.5,0.5;  0.625,0.535; 0.75,0.6; 0.875,0.7335; 1,1">
                                          <p:stCondLst>
                                            <p:cond delay="1656"/>
                                          </p:stCondLst>
                                        </p:cTn>
                                        <p:tgtEl>
                                          <p:spTgt spid="1027"/>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7" dur="180" accel="50000">
                                          <p:stCondLst>
                                            <p:cond delay="1820"/>
                                          </p:stCondLst>
                                        </p:cTn>
                                        <p:tgtEl>
                                          <p:spTgt spid="1027"/>
                                        </p:tgtEl>
                                        <p:attrNameLst>
                                          <p:attrName>ppt_y</p:attrName>
                                        </p:attrNameLst>
                                      </p:cBhvr>
                                      <p:tavLst>
                                        <p:tav tm="0">
                                          <p:val>
                                            <p:strVal val="ppt_y"/>
                                          </p:val>
                                        </p:tav>
                                        <p:tav tm="100000">
                                          <p:val>
                                            <p:strVal val="ppt_y+ppt_h"/>
                                          </p:val>
                                        </p:tav>
                                      </p:tavLst>
                                    </p:anim>
                                    <p:animScale>
                                      <p:cBhvr>
                                        <p:cTn id="28" dur="26">
                                          <p:stCondLst>
                                            <p:cond delay="620"/>
                                          </p:stCondLst>
                                        </p:cTn>
                                        <p:tgtEl>
                                          <p:spTgt spid="1027"/>
                                        </p:tgtEl>
                                      </p:cBhvr>
                                      <p:to x="100000" y="60000"/>
                                    </p:animScale>
                                    <p:animScale>
                                      <p:cBhvr>
                                        <p:cTn id="29" dur="166" decel="50000">
                                          <p:stCondLst>
                                            <p:cond delay="646"/>
                                          </p:stCondLst>
                                        </p:cTn>
                                        <p:tgtEl>
                                          <p:spTgt spid="1027"/>
                                        </p:tgtEl>
                                      </p:cBhvr>
                                      <p:to x="100000" y="100000"/>
                                    </p:animScale>
                                    <p:animScale>
                                      <p:cBhvr>
                                        <p:cTn id="30" dur="26">
                                          <p:stCondLst>
                                            <p:cond delay="1312"/>
                                          </p:stCondLst>
                                        </p:cTn>
                                        <p:tgtEl>
                                          <p:spTgt spid="1027"/>
                                        </p:tgtEl>
                                      </p:cBhvr>
                                      <p:to x="100000" y="80000"/>
                                    </p:animScale>
                                    <p:animScale>
                                      <p:cBhvr>
                                        <p:cTn id="31" dur="166" decel="50000">
                                          <p:stCondLst>
                                            <p:cond delay="1338"/>
                                          </p:stCondLst>
                                        </p:cTn>
                                        <p:tgtEl>
                                          <p:spTgt spid="1027"/>
                                        </p:tgtEl>
                                      </p:cBhvr>
                                      <p:to x="100000" y="100000"/>
                                    </p:animScale>
                                    <p:animScale>
                                      <p:cBhvr>
                                        <p:cTn id="32" dur="26">
                                          <p:stCondLst>
                                            <p:cond delay="1642"/>
                                          </p:stCondLst>
                                        </p:cTn>
                                        <p:tgtEl>
                                          <p:spTgt spid="1027"/>
                                        </p:tgtEl>
                                      </p:cBhvr>
                                      <p:to x="100000" y="90000"/>
                                    </p:animScale>
                                    <p:animScale>
                                      <p:cBhvr>
                                        <p:cTn id="33" dur="166" decel="50000">
                                          <p:stCondLst>
                                            <p:cond delay="1668"/>
                                          </p:stCondLst>
                                        </p:cTn>
                                        <p:tgtEl>
                                          <p:spTgt spid="1027"/>
                                        </p:tgtEl>
                                      </p:cBhvr>
                                      <p:to x="100000" y="100000"/>
                                    </p:animScale>
                                    <p:animScale>
                                      <p:cBhvr>
                                        <p:cTn id="34" dur="26">
                                          <p:stCondLst>
                                            <p:cond delay="1808"/>
                                          </p:stCondLst>
                                        </p:cTn>
                                        <p:tgtEl>
                                          <p:spTgt spid="1027"/>
                                        </p:tgtEl>
                                      </p:cBhvr>
                                      <p:to x="100000" y="95000"/>
                                    </p:animScale>
                                    <p:animScale>
                                      <p:cBhvr>
                                        <p:cTn id="35" dur="166" decel="50000">
                                          <p:stCondLst>
                                            <p:cond delay="1834"/>
                                          </p:stCondLst>
                                        </p:cTn>
                                        <p:tgtEl>
                                          <p:spTgt spid="1027"/>
                                        </p:tgtEl>
                                      </p:cBhvr>
                                      <p:to x="100000" y="100000"/>
                                    </p:animScale>
                                    <p:set>
                                      <p:cBhvr>
                                        <p:cTn id="36" dur="1" fill="hold">
                                          <p:stCondLst>
                                            <p:cond delay="1999"/>
                                          </p:stCondLst>
                                        </p:cTn>
                                        <p:tgtEl>
                                          <p:spTgt spid="1027"/>
                                        </p:tgtEl>
                                        <p:attrNameLst>
                                          <p:attrName>style.visibility</p:attrName>
                                        </p:attrNameLst>
                                      </p:cBhvr>
                                      <p:to>
                                        <p:strVal val="hidden"/>
                                      </p:to>
                                    </p:set>
                                  </p:childTnLst>
                                </p:cTn>
                              </p:par>
                              <p:par>
                                <p:cTn id="37" presetID="26" presetClass="exit" presetSubtype="0" fill="hold" nodeType="withEffect">
                                  <p:stCondLst>
                                    <p:cond delay="0"/>
                                  </p:stCondLst>
                                  <p:childTnLst>
                                    <p:animEffect transition="out" filter="wipe(down)">
                                      <p:cBhvr>
                                        <p:cTn id="38" dur="180" accel="50000">
                                          <p:stCondLst>
                                            <p:cond delay="1820"/>
                                          </p:stCondLst>
                                        </p:cTn>
                                        <p:tgtEl>
                                          <p:spTgt spid="1028"/>
                                        </p:tgtEl>
                                      </p:cBhvr>
                                    </p:animEffect>
                                    <p:anim calcmode="lin" valueType="num">
                                      <p:cBhvr>
                                        <p:cTn id="39" dur="1822" tmFilter="0,0; 0.14,0.31; 0.43,0.73; 0.71,0.91; 1.0,1.0">
                                          <p:stCondLst>
                                            <p:cond delay="0"/>
                                          </p:stCondLst>
                                        </p:cTn>
                                        <p:tgtEl>
                                          <p:spTgt spid="1028"/>
                                        </p:tgtEl>
                                        <p:attrNameLst>
                                          <p:attrName>ppt_x</p:attrName>
                                        </p:attrNameLst>
                                      </p:cBhvr>
                                      <p:tavLst>
                                        <p:tav tm="0">
                                          <p:val>
                                            <p:strVal val="ppt_x"/>
                                          </p:val>
                                        </p:tav>
                                        <p:tav tm="100000">
                                          <p:val>
                                            <p:strVal val="#ppt_x+0.25"/>
                                          </p:val>
                                        </p:tav>
                                      </p:tavLst>
                                    </p:anim>
                                    <p:anim calcmode="lin" valueType="num">
                                      <p:cBhvr>
                                        <p:cTn id="40" dur="178">
                                          <p:stCondLst>
                                            <p:cond delay="1822"/>
                                          </p:stCondLst>
                                        </p:cTn>
                                        <p:tgtEl>
                                          <p:spTgt spid="1028"/>
                                        </p:tgtEl>
                                        <p:attrNameLst>
                                          <p:attrName>ppt_x</p:attrName>
                                        </p:attrNameLst>
                                      </p:cBhvr>
                                      <p:tavLst>
                                        <p:tav tm="0">
                                          <p:val>
                                            <p:strVal val="ppt_x"/>
                                          </p:val>
                                        </p:tav>
                                        <p:tav tm="100000">
                                          <p:val>
                                            <p:strVal val="ppt_x"/>
                                          </p:val>
                                        </p:tav>
                                      </p:tavLst>
                                    </p:anim>
                                    <p:anim calcmode="lin" valueType="num">
                                      <p:cBhvr>
                                        <p:cTn id="41" dur="664" tmFilter="0.0,0.0;0.25,0.07;0.50,0.2;0.75,0.467;1.0,1.0">
                                          <p:stCondLst>
                                            <p:cond delay="0"/>
                                          </p:stCondLst>
                                        </p:cTn>
                                        <p:tgtEl>
                                          <p:spTgt spid="1028"/>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42" dur="664" tmFilter="0, 0; 0.125,0.2665; 0.25,0.4; 0.375,0.465; 0.5,0.5;  0.625,0.535; 0.75,0.6; 0.875,0.7335; 1,1">
                                          <p:stCondLst>
                                            <p:cond delay="664"/>
                                          </p:stCondLst>
                                        </p:cTn>
                                        <p:tgtEl>
                                          <p:spTgt spid="1028"/>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43" dur="332" tmFilter="0, 0; 0.125,0.2665; 0.25,0.4; 0.375,0.465; 0.5,0.5;  0.625,0.535; 0.75,0.6; 0.875,0.7335; 1,1">
                                          <p:stCondLst>
                                            <p:cond delay="1324"/>
                                          </p:stCondLst>
                                        </p:cTn>
                                        <p:tgtEl>
                                          <p:spTgt spid="1028"/>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44" dur="164" tmFilter="0, 0; 0.125,0.2665; 0.25,0.4; 0.375,0.465; 0.5,0.5;  0.625,0.535; 0.75,0.6; 0.875,0.7335; 1,1">
                                          <p:stCondLst>
                                            <p:cond delay="1656"/>
                                          </p:stCondLst>
                                        </p:cTn>
                                        <p:tgtEl>
                                          <p:spTgt spid="1028"/>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45" dur="180" accel="50000">
                                          <p:stCondLst>
                                            <p:cond delay="1820"/>
                                          </p:stCondLst>
                                        </p:cTn>
                                        <p:tgtEl>
                                          <p:spTgt spid="1028"/>
                                        </p:tgtEl>
                                        <p:attrNameLst>
                                          <p:attrName>ppt_y</p:attrName>
                                        </p:attrNameLst>
                                      </p:cBhvr>
                                      <p:tavLst>
                                        <p:tav tm="0">
                                          <p:val>
                                            <p:strVal val="ppt_y"/>
                                          </p:val>
                                        </p:tav>
                                        <p:tav tm="100000">
                                          <p:val>
                                            <p:strVal val="ppt_y+ppt_h"/>
                                          </p:val>
                                        </p:tav>
                                      </p:tavLst>
                                    </p:anim>
                                    <p:animScale>
                                      <p:cBhvr>
                                        <p:cTn id="46" dur="26">
                                          <p:stCondLst>
                                            <p:cond delay="620"/>
                                          </p:stCondLst>
                                        </p:cTn>
                                        <p:tgtEl>
                                          <p:spTgt spid="1028"/>
                                        </p:tgtEl>
                                      </p:cBhvr>
                                      <p:to x="100000" y="60000"/>
                                    </p:animScale>
                                    <p:animScale>
                                      <p:cBhvr>
                                        <p:cTn id="47" dur="166" decel="50000">
                                          <p:stCondLst>
                                            <p:cond delay="646"/>
                                          </p:stCondLst>
                                        </p:cTn>
                                        <p:tgtEl>
                                          <p:spTgt spid="1028"/>
                                        </p:tgtEl>
                                      </p:cBhvr>
                                      <p:to x="100000" y="100000"/>
                                    </p:animScale>
                                    <p:animScale>
                                      <p:cBhvr>
                                        <p:cTn id="48" dur="26">
                                          <p:stCondLst>
                                            <p:cond delay="1312"/>
                                          </p:stCondLst>
                                        </p:cTn>
                                        <p:tgtEl>
                                          <p:spTgt spid="1028"/>
                                        </p:tgtEl>
                                      </p:cBhvr>
                                      <p:to x="100000" y="80000"/>
                                    </p:animScale>
                                    <p:animScale>
                                      <p:cBhvr>
                                        <p:cTn id="49" dur="166" decel="50000">
                                          <p:stCondLst>
                                            <p:cond delay="1338"/>
                                          </p:stCondLst>
                                        </p:cTn>
                                        <p:tgtEl>
                                          <p:spTgt spid="1028"/>
                                        </p:tgtEl>
                                      </p:cBhvr>
                                      <p:to x="100000" y="100000"/>
                                    </p:animScale>
                                    <p:animScale>
                                      <p:cBhvr>
                                        <p:cTn id="50" dur="26">
                                          <p:stCondLst>
                                            <p:cond delay="1642"/>
                                          </p:stCondLst>
                                        </p:cTn>
                                        <p:tgtEl>
                                          <p:spTgt spid="1028"/>
                                        </p:tgtEl>
                                      </p:cBhvr>
                                      <p:to x="100000" y="90000"/>
                                    </p:animScale>
                                    <p:animScale>
                                      <p:cBhvr>
                                        <p:cTn id="51" dur="166" decel="50000">
                                          <p:stCondLst>
                                            <p:cond delay="1668"/>
                                          </p:stCondLst>
                                        </p:cTn>
                                        <p:tgtEl>
                                          <p:spTgt spid="1028"/>
                                        </p:tgtEl>
                                      </p:cBhvr>
                                      <p:to x="100000" y="100000"/>
                                    </p:animScale>
                                    <p:animScale>
                                      <p:cBhvr>
                                        <p:cTn id="52" dur="26">
                                          <p:stCondLst>
                                            <p:cond delay="1808"/>
                                          </p:stCondLst>
                                        </p:cTn>
                                        <p:tgtEl>
                                          <p:spTgt spid="1028"/>
                                        </p:tgtEl>
                                      </p:cBhvr>
                                      <p:to x="100000" y="95000"/>
                                    </p:animScale>
                                    <p:animScale>
                                      <p:cBhvr>
                                        <p:cTn id="53" dur="166" decel="50000">
                                          <p:stCondLst>
                                            <p:cond delay="1834"/>
                                          </p:stCondLst>
                                        </p:cTn>
                                        <p:tgtEl>
                                          <p:spTgt spid="1028"/>
                                        </p:tgtEl>
                                      </p:cBhvr>
                                      <p:to x="100000" y="100000"/>
                                    </p:animScale>
                                    <p:set>
                                      <p:cBhvr>
                                        <p:cTn id="54" dur="1" fill="hold">
                                          <p:stCondLst>
                                            <p:cond delay="1999"/>
                                          </p:stCondLst>
                                        </p:cTn>
                                        <p:tgtEl>
                                          <p:spTgt spid="1028"/>
                                        </p:tgtEl>
                                        <p:attrNameLst>
                                          <p:attrName>style.visibility</p:attrName>
                                        </p:attrNameLst>
                                      </p:cBhvr>
                                      <p:to>
                                        <p:strVal val="hidden"/>
                                      </p:to>
                                    </p:set>
                                  </p:childTnLst>
                                </p:cTn>
                              </p:par>
                              <p:par>
                                <p:cTn id="55" presetID="26" presetClass="exit" presetSubtype="0" fill="hold" grpId="1" nodeType="withEffect">
                                  <p:stCondLst>
                                    <p:cond delay="0"/>
                                  </p:stCondLst>
                                  <p:childTnLst>
                                    <p:animEffect transition="out" filter="wipe(down)">
                                      <p:cBhvr>
                                        <p:cTn id="56" dur="180" accel="50000">
                                          <p:stCondLst>
                                            <p:cond delay="1820"/>
                                          </p:stCondLst>
                                        </p:cTn>
                                        <p:tgtEl>
                                          <p:spTgt spid="6"/>
                                        </p:tgtEl>
                                      </p:cBhvr>
                                    </p:animEffect>
                                    <p:anim calcmode="lin" valueType="num">
                                      <p:cBhvr>
                                        <p:cTn id="57" dur="1822" tmFilter="0,0; 0.14,0.31; 0.43,0.73; 0.71,0.91; 1.0,1.0">
                                          <p:stCondLst>
                                            <p:cond delay="0"/>
                                          </p:stCondLst>
                                        </p:cTn>
                                        <p:tgtEl>
                                          <p:spTgt spid="6"/>
                                        </p:tgtEl>
                                        <p:attrNameLst>
                                          <p:attrName>ppt_x</p:attrName>
                                        </p:attrNameLst>
                                      </p:cBhvr>
                                      <p:tavLst>
                                        <p:tav tm="0">
                                          <p:val>
                                            <p:strVal val="ppt_x"/>
                                          </p:val>
                                        </p:tav>
                                        <p:tav tm="100000">
                                          <p:val>
                                            <p:strVal val="#ppt_x+0.25"/>
                                          </p:val>
                                        </p:tav>
                                      </p:tavLst>
                                    </p:anim>
                                    <p:anim calcmode="lin" valueType="num">
                                      <p:cBhvr>
                                        <p:cTn id="58" dur="178">
                                          <p:stCondLst>
                                            <p:cond delay="1822"/>
                                          </p:stCondLst>
                                        </p:cTn>
                                        <p:tgtEl>
                                          <p:spTgt spid="6"/>
                                        </p:tgtEl>
                                        <p:attrNameLst>
                                          <p:attrName>ppt_x</p:attrName>
                                        </p:attrNameLst>
                                      </p:cBhvr>
                                      <p:tavLst>
                                        <p:tav tm="0">
                                          <p:val>
                                            <p:strVal val="ppt_x"/>
                                          </p:val>
                                        </p:tav>
                                        <p:tav tm="100000">
                                          <p:val>
                                            <p:strVal val="ppt_x"/>
                                          </p:val>
                                        </p:tav>
                                      </p:tavLst>
                                    </p:anim>
                                    <p:anim calcmode="lin" valueType="num">
                                      <p:cBhvr>
                                        <p:cTn id="59" dur="664" tmFilter="0.0,0.0;0.25,0.07;0.50,0.2;0.75,0.467;1.0,1.0">
                                          <p:stCondLst>
                                            <p:cond delay="0"/>
                                          </p:stCondLst>
                                        </p:cTn>
                                        <p:tgtEl>
                                          <p:spTgt spid="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60" dur="664" tmFilter="0, 0; 0.125,0.2665; 0.25,0.4; 0.375,0.465; 0.5,0.5;  0.625,0.535; 0.75,0.6; 0.875,0.7335; 1,1">
                                          <p:stCondLst>
                                            <p:cond delay="664"/>
                                          </p:stCondLst>
                                        </p:cTn>
                                        <p:tgtEl>
                                          <p:spTgt spid="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61" dur="332" tmFilter="0, 0; 0.125,0.2665; 0.25,0.4; 0.375,0.465; 0.5,0.5;  0.625,0.535; 0.75,0.6; 0.875,0.7335; 1,1">
                                          <p:stCondLst>
                                            <p:cond delay="1324"/>
                                          </p:stCondLst>
                                        </p:cTn>
                                        <p:tgtEl>
                                          <p:spTgt spid="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62" dur="164" tmFilter="0, 0; 0.125,0.2665; 0.25,0.4; 0.375,0.465; 0.5,0.5;  0.625,0.535; 0.75,0.6; 0.875,0.7335; 1,1">
                                          <p:stCondLst>
                                            <p:cond delay="1656"/>
                                          </p:stCondLst>
                                        </p:cTn>
                                        <p:tgtEl>
                                          <p:spTgt spid="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63" dur="180" accel="50000">
                                          <p:stCondLst>
                                            <p:cond delay="1820"/>
                                          </p:stCondLst>
                                        </p:cTn>
                                        <p:tgtEl>
                                          <p:spTgt spid="6"/>
                                        </p:tgtEl>
                                        <p:attrNameLst>
                                          <p:attrName>ppt_y</p:attrName>
                                        </p:attrNameLst>
                                      </p:cBhvr>
                                      <p:tavLst>
                                        <p:tav tm="0">
                                          <p:val>
                                            <p:strVal val="ppt_y"/>
                                          </p:val>
                                        </p:tav>
                                        <p:tav tm="100000">
                                          <p:val>
                                            <p:strVal val="ppt_y+ppt_h"/>
                                          </p:val>
                                        </p:tav>
                                      </p:tavLst>
                                    </p:anim>
                                    <p:animScale>
                                      <p:cBhvr>
                                        <p:cTn id="64" dur="26">
                                          <p:stCondLst>
                                            <p:cond delay="620"/>
                                          </p:stCondLst>
                                        </p:cTn>
                                        <p:tgtEl>
                                          <p:spTgt spid="6"/>
                                        </p:tgtEl>
                                      </p:cBhvr>
                                      <p:to x="100000" y="60000"/>
                                    </p:animScale>
                                    <p:animScale>
                                      <p:cBhvr>
                                        <p:cTn id="65" dur="166" decel="50000">
                                          <p:stCondLst>
                                            <p:cond delay="646"/>
                                          </p:stCondLst>
                                        </p:cTn>
                                        <p:tgtEl>
                                          <p:spTgt spid="6"/>
                                        </p:tgtEl>
                                      </p:cBhvr>
                                      <p:to x="100000" y="100000"/>
                                    </p:animScale>
                                    <p:animScale>
                                      <p:cBhvr>
                                        <p:cTn id="66" dur="26">
                                          <p:stCondLst>
                                            <p:cond delay="1312"/>
                                          </p:stCondLst>
                                        </p:cTn>
                                        <p:tgtEl>
                                          <p:spTgt spid="6"/>
                                        </p:tgtEl>
                                      </p:cBhvr>
                                      <p:to x="100000" y="80000"/>
                                    </p:animScale>
                                    <p:animScale>
                                      <p:cBhvr>
                                        <p:cTn id="67" dur="166" decel="50000">
                                          <p:stCondLst>
                                            <p:cond delay="1338"/>
                                          </p:stCondLst>
                                        </p:cTn>
                                        <p:tgtEl>
                                          <p:spTgt spid="6"/>
                                        </p:tgtEl>
                                      </p:cBhvr>
                                      <p:to x="100000" y="100000"/>
                                    </p:animScale>
                                    <p:animScale>
                                      <p:cBhvr>
                                        <p:cTn id="68" dur="26">
                                          <p:stCondLst>
                                            <p:cond delay="1642"/>
                                          </p:stCondLst>
                                        </p:cTn>
                                        <p:tgtEl>
                                          <p:spTgt spid="6"/>
                                        </p:tgtEl>
                                      </p:cBhvr>
                                      <p:to x="100000" y="90000"/>
                                    </p:animScale>
                                    <p:animScale>
                                      <p:cBhvr>
                                        <p:cTn id="69" dur="166" decel="50000">
                                          <p:stCondLst>
                                            <p:cond delay="1668"/>
                                          </p:stCondLst>
                                        </p:cTn>
                                        <p:tgtEl>
                                          <p:spTgt spid="6"/>
                                        </p:tgtEl>
                                      </p:cBhvr>
                                      <p:to x="100000" y="100000"/>
                                    </p:animScale>
                                    <p:animScale>
                                      <p:cBhvr>
                                        <p:cTn id="70" dur="26">
                                          <p:stCondLst>
                                            <p:cond delay="1808"/>
                                          </p:stCondLst>
                                        </p:cTn>
                                        <p:tgtEl>
                                          <p:spTgt spid="6"/>
                                        </p:tgtEl>
                                      </p:cBhvr>
                                      <p:to x="100000" y="95000"/>
                                    </p:animScale>
                                    <p:animScale>
                                      <p:cBhvr>
                                        <p:cTn id="71" dur="166" decel="50000">
                                          <p:stCondLst>
                                            <p:cond delay="1834"/>
                                          </p:stCondLst>
                                        </p:cTn>
                                        <p:tgtEl>
                                          <p:spTgt spid="6"/>
                                        </p:tgtEl>
                                      </p:cBhvr>
                                      <p:to x="100000" y="100000"/>
                                    </p:animScale>
                                    <p:set>
                                      <p:cBhvr>
                                        <p:cTn id="72" dur="1" fill="hold">
                                          <p:stCondLst>
                                            <p:cond delay="1999"/>
                                          </p:stCondLst>
                                        </p:cTn>
                                        <p:tgtEl>
                                          <p:spTgt spid="6"/>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029"/>
                                        </p:tgtEl>
                                        <p:attrNameLst>
                                          <p:attrName>style.visibility</p:attrName>
                                        </p:attrNameLst>
                                      </p:cBhvr>
                                      <p:to>
                                        <p:strVal val="visible"/>
                                      </p:to>
                                    </p:set>
                                    <p:animEffect transition="in" filter="fade">
                                      <p:cBhvr>
                                        <p:cTn id="77" dur="500"/>
                                        <p:tgtEl>
                                          <p:spTgt spid="1029"/>
                                        </p:tgtEl>
                                      </p:cBhvr>
                                    </p:animEffect>
                                  </p:childTnLst>
                                </p:cTn>
                              </p:par>
                              <p:par>
                                <p:cTn id="78" presetID="10" presetClass="entr" presetSubtype="0" fill="hold" nodeType="withEffect">
                                  <p:stCondLst>
                                    <p:cond delay="0"/>
                                  </p:stCondLst>
                                  <p:childTnLst>
                                    <p:set>
                                      <p:cBhvr>
                                        <p:cTn id="79" dur="1" fill="hold">
                                          <p:stCondLst>
                                            <p:cond delay="0"/>
                                          </p:stCondLst>
                                        </p:cTn>
                                        <p:tgtEl>
                                          <p:spTgt spid="1030"/>
                                        </p:tgtEl>
                                        <p:attrNameLst>
                                          <p:attrName>style.visibility</p:attrName>
                                        </p:attrNameLst>
                                      </p:cBhvr>
                                      <p:to>
                                        <p:strVal val="visible"/>
                                      </p:to>
                                    </p:set>
                                    <p:animEffect transition="in" filter="fade">
                                      <p:cBhvr>
                                        <p:cTn id="80" dur="500"/>
                                        <p:tgtEl>
                                          <p:spTgt spid="1030"/>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500"/>
                                        <p:tgtEl>
                                          <p:spTgt spid="7"/>
                                        </p:tgtEl>
                                      </p:cBhvr>
                                    </p:animEffect>
                                  </p:childTnLst>
                                </p:cTn>
                              </p:par>
                            </p:childTnLst>
                          </p:cTn>
                        </p:par>
                      </p:childTnLst>
                    </p:cTn>
                  </p:par>
                  <p:par>
                    <p:cTn id="84" fill="hold">
                      <p:stCondLst>
                        <p:cond delay="indefinite"/>
                      </p:stCondLst>
                      <p:childTnLst>
                        <p:par>
                          <p:cTn id="85" fill="hold">
                            <p:stCondLst>
                              <p:cond delay="0"/>
                            </p:stCondLst>
                            <p:childTnLst>
                              <p:par>
                                <p:cTn id="86" presetID="14" presetClass="exit" presetSubtype="10" fill="hold" nodeType="clickEffect">
                                  <p:stCondLst>
                                    <p:cond delay="0"/>
                                  </p:stCondLst>
                                  <p:childTnLst>
                                    <p:animEffect transition="out" filter="randombar(horizontal)">
                                      <p:cBhvr>
                                        <p:cTn id="87" dur="500"/>
                                        <p:tgtEl>
                                          <p:spTgt spid="1029"/>
                                        </p:tgtEl>
                                      </p:cBhvr>
                                    </p:animEffect>
                                    <p:set>
                                      <p:cBhvr>
                                        <p:cTn id="88" dur="1" fill="hold">
                                          <p:stCondLst>
                                            <p:cond delay="499"/>
                                          </p:stCondLst>
                                        </p:cTn>
                                        <p:tgtEl>
                                          <p:spTgt spid="1029"/>
                                        </p:tgtEl>
                                        <p:attrNameLst>
                                          <p:attrName>style.visibility</p:attrName>
                                        </p:attrNameLst>
                                      </p:cBhvr>
                                      <p:to>
                                        <p:strVal val="hidden"/>
                                      </p:to>
                                    </p:set>
                                  </p:childTnLst>
                                </p:cTn>
                              </p:par>
                              <p:par>
                                <p:cTn id="89" presetID="14" presetClass="exit" presetSubtype="10" fill="hold" nodeType="withEffect">
                                  <p:stCondLst>
                                    <p:cond delay="0"/>
                                  </p:stCondLst>
                                  <p:childTnLst>
                                    <p:animEffect transition="out" filter="randombar(horizontal)">
                                      <p:cBhvr>
                                        <p:cTn id="90" dur="500"/>
                                        <p:tgtEl>
                                          <p:spTgt spid="1030"/>
                                        </p:tgtEl>
                                      </p:cBhvr>
                                    </p:animEffect>
                                    <p:set>
                                      <p:cBhvr>
                                        <p:cTn id="91" dur="1" fill="hold">
                                          <p:stCondLst>
                                            <p:cond delay="499"/>
                                          </p:stCondLst>
                                        </p:cTn>
                                        <p:tgtEl>
                                          <p:spTgt spid="1030"/>
                                        </p:tgtEl>
                                        <p:attrNameLst>
                                          <p:attrName>style.visibility</p:attrName>
                                        </p:attrNameLst>
                                      </p:cBhvr>
                                      <p:to>
                                        <p:strVal val="hidden"/>
                                      </p:to>
                                    </p:set>
                                  </p:childTnLst>
                                </p:cTn>
                              </p:par>
                              <p:par>
                                <p:cTn id="92" presetID="14" presetClass="exit" presetSubtype="10" fill="hold" grpId="1" nodeType="withEffect">
                                  <p:stCondLst>
                                    <p:cond delay="0"/>
                                  </p:stCondLst>
                                  <p:childTnLst>
                                    <p:animEffect transition="out" filter="randombar(horizontal)">
                                      <p:cBhvr>
                                        <p:cTn id="93" dur="500"/>
                                        <p:tgtEl>
                                          <p:spTgt spid="7"/>
                                        </p:tgtEl>
                                      </p:cBhvr>
                                    </p:animEffect>
                                    <p:set>
                                      <p:cBhvr>
                                        <p:cTn id="9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ohammad\Desktop\pk\images12.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fa-IR" dirty="0">
                <a:cs typeface="B Elham" pitchFamily="2" charset="-78"/>
              </a:rPr>
              <a:t>اصول حاکم بر برنامه درسی</a:t>
            </a:r>
            <a:endParaRPr lang="en-US" dirty="0">
              <a:cs typeface="B Elham" pitchFamily="2" charset="-78"/>
            </a:endParaRPr>
          </a:p>
        </p:txBody>
      </p:sp>
      <p:sp>
        <p:nvSpPr>
          <p:cNvPr id="3" name="Content Placeholder 2"/>
          <p:cNvSpPr>
            <a:spLocks noGrp="1"/>
          </p:cNvSpPr>
          <p:nvPr>
            <p:ph idx="1"/>
          </p:nvPr>
        </p:nvSpPr>
        <p:spPr>
          <a:xfrm>
            <a:off x="0" y="1600200"/>
            <a:ext cx="9144000" cy="4525963"/>
          </a:xfrm>
        </p:spPr>
        <p:txBody>
          <a:bodyPr>
            <a:normAutofit/>
          </a:bodyPr>
          <a:lstStyle/>
          <a:p>
            <a:pPr marL="0" indent="0" algn="r" rtl="1">
              <a:buNone/>
            </a:pPr>
            <a:r>
              <a:rPr lang="fa-IR" sz="2800" dirty="0">
                <a:cs typeface="B Homa" pitchFamily="2" charset="-78"/>
              </a:rPr>
              <a:t>1.تقويت مهارت های شفاهی زبان (گوش دادن، سخن گفتن)</a:t>
            </a:r>
          </a:p>
          <a:p>
            <a:pPr marL="0" indent="0" algn="r" rtl="1">
              <a:buNone/>
            </a:pPr>
            <a:r>
              <a:rPr lang="fa-IR" sz="2800" dirty="0">
                <a:cs typeface="B Homa" pitchFamily="2" charset="-78"/>
              </a:rPr>
              <a:t>             </a:t>
            </a:r>
          </a:p>
          <a:p>
            <a:pPr marL="0" indent="0" algn="r" rtl="1">
              <a:buNone/>
            </a:pPr>
            <a:r>
              <a:rPr lang="fa-IR" sz="2800" dirty="0">
                <a:cs typeface="B Homa" pitchFamily="2" charset="-78"/>
              </a:rPr>
              <a:t>2.توجه به رویکرد مبتنی بر مشاهده</a:t>
            </a:r>
          </a:p>
          <a:p>
            <a:pPr marL="0" indent="0" algn="r" rtl="1">
              <a:buNone/>
            </a:pPr>
            <a:endParaRPr lang="fa-IR" sz="2800" dirty="0">
              <a:cs typeface="B Homa" pitchFamily="2" charset="-78"/>
            </a:endParaRPr>
          </a:p>
          <a:p>
            <a:pPr marL="0" indent="0" algn="r" rtl="1">
              <a:buNone/>
            </a:pPr>
            <a:r>
              <a:rPr lang="fa-IR" sz="2800" dirty="0">
                <a:cs typeface="B Homa" pitchFamily="2" charset="-78"/>
              </a:rPr>
              <a:t>3.تقويت مهارت های حسی  حرکتی</a:t>
            </a:r>
          </a:p>
          <a:p>
            <a:pPr marL="0" indent="0" algn="r" rtl="1">
              <a:buNone/>
            </a:pPr>
            <a:endParaRPr lang="fa-IR" sz="2800" dirty="0">
              <a:cs typeface="B Homa" pitchFamily="2" charset="-78"/>
            </a:endParaRPr>
          </a:p>
          <a:p>
            <a:pPr marL="0" indent="0" algn="r" rtl="1">
              <a:buNone/>
            </a:pPr>
            <a:r>
              <a:rPr lang="fa-IR" sz="2400" dirty="0">
                <a:cs typeface="B Homa" pitchFamily="2" charset="-78"/>
              </a:rPr>
              <a:t>4.ترکیب حروف با هم و ساخت کلمه و ترکیب کلمه ها و ساخت جمله های ساده</a:t>
            </a:r>
          </a:p>
          <a:p>
            <a:pPr marL="0" indent="0" algn="r" rtl="1">
              <a:buNone/>
            </a:pPr>
            <a:endParaRPr lang="fa-IR" sz="2400" dirty="0">
              <a:cs typeface="B Homa" pitchFamily="2" charset="-78"/>
            </a:endParaRPr>
          </a:p>
          <a:p>
            <a:pPr marL="0" indent="0" algn="r" rtl="1">
              <a:buNone/>
            </a:pPr>
            <a:r>
              <a:rPr lang="fa-IR" sz="2800" dirty="0">
                <a:cs typeface="B Homa" pitchFamily="2" charset="-78"/>
              </a:rPr>
              <a:t>5.خواندن و نوشتن </a:t>
            </a:r>
          </a:p>
          <a:p>
            <a:endParaRPr lang="en-US" sz="2800" dirty="0">
              <a:cs typeface="B Homa" pitchFamily="2" charset="-78"/>
            </a:endParaRPr>
          </a:p>
        </p:txBody>
      </p:sp>
    </p:spTree>
    <p:extLst>
      <p:ext uri="{BB962C8B-B14F-4D97-AF65-F5344CB8AC3E}">
        <p14:creationId xmlns:p14="http://schemas.microsoft.com/office/powerpoint/2010/main" val="313195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ohammad\Desktop\بزاتزلاتل.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rot="5400000">
            <a:off x="5508523" y="3025877"/>
            <a:ext cx="6400798" cy="806247"/>
          </a:xfrm>
        </p:spPr>
        <p:txBody>
          <a:bodyPr/>
          <a:lstStyle/>
          <a:p>
            <a:r>
              <a:rPr lang="fa-IR" dirty="0">
                <a:cs typeface="B Elham" pitchFamily="2" charset="-78"/>
              </a:rPr>
              <a:t>اصــــــــــــــــول حاکم بر برنامه درســـــــی</a:t>
            </a:r>
            <a:endParaRPr lang="en-US" dirty="0"/>
          </a:p>
        </p:txBody>
      </p:sp>
      <p:sp>
        <p:nvSpPr>
          <p:cNvPr id="4" name="Rectangle 3"/>
          <p:cNvSpPr/>
          <p:nvPr/>
        </p:nvSpPr>
        <p:spPr>
          <a:xfrm>
            <a:off x="914400" y="0"/>
            <a:ext cx="7236276" cy="523220"/>
          </a:xfrm>
          <a:prstGeom prst="rect">
            <a:avLst/>
          </a:prstGeom>
        </p:spPr>
        <p:txBody>
          <a:bodyPr wrap="none">
            <a:spAutoFit/>
          </a:bodyPr>
          <a:lstStyle/>
          <a:p>
            <a:r>
              <a:rPr lang="fa-IR" sz="2800" dirty="0">
                <a:cs typeface="B Homa" pitchFamily="2" charset="-78"/>
              </a:rPr>
              <a:t>تقویت مهارت های شفاهی زبان (گوش دادن، سخن گفتن)</a:t>
            </a:r>
            <a:endParaRPr lang="en-US" sz="2800" dirty="0">
              <a:cs typeface="B Homa" pitchFamily="2" charset="-78"/>
            </a:endParaRPr>
          </a:p>
        </p:txBody>
      </p:sp>
      <p:sp>
        <p:nvSpPr>
          <p:cNvPr id="5" name="Down Arrow 4"/>
          <p:cNvSpPr/>
          <p:nvPr/>
        </p:nvSpPr>
        <p:spPr>
          <a:xfrm>
            <a:off x="4191000" y="523220"/>
            <a:ext cx="609600" cy="16258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Left-Right Arrow 5"/>
          <p:cNvSpPr/>
          <p:nvPr/>
        </p:nvSpPr>
        <p:spPr>
          <a:xfrm>
            <a:off x="8001000" y="3200400"/>
            <a:ext cx="533400" cy="381000"/>
          </a:xfrm>
          <a:prstGeom prst="lef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29000"/>
            <a:ext cx="5105400" cy="3429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97" y="720213"/>
            <a:ext cx="5105400" cy="286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105400" y="1066800"/>
            <a:ext cx="3486852" cy="1477328"/>
          </a:xfrm>
          <a:prstGeom prst="rect">
            <a:avLst/>
          </a:prstGeom>
          <a:noFill/>
        </p:spPr>
        <p:txBody>
          <a:bodyPr wrap="none" rtlCol="0">
            <a:spAutoFit/>
          </a:bodyPr>
          <a:lstStyle/>
          <a:p>
            <a:pPr algn="r" rtl="1"/>
            <a:r>
              <a:rPr lang="fa-IR" dirty="0">
                <a:solidFill>
                  <a:srgbClr val="FF0000"/>
                </a:solidFill>
                <a:cs typeface="B Farnaz" pitchFamily="2" charset="-78"/>
              </a:rPr>
              <a:t>در کتاب بخوانیم قسمت هایی با</a:t>
            </a:r>
          </a:p>
          <a:p>
            <a:pPr algn="r" rtl="1"/>
            <a:r>
              <a:rPr lang="fa-IR" dirty="0">
                <a:solidFill>
                  <a:srgbClr val="FF0000"/>
                </a:solidFill>
                <a:cs typeface="B Farnaz" pitchFamily="2" charset="-78"/>
              </a:rPr>
              <a:t> عنوان گوش کن و بگو و به دوستانت بگو </a:t>
            </a:r>
          </a:p>
          <a:p>
            <a:pPr algn="r" rtl="1"/>
            <a:r>
              <a:rPr lang="fa-IR" dirty="0">
                <a:solidFill>
                  <a:srgbClr val="FF0000"/>
                </a:solidFill>
                <a:cs typeface="B Farnaz" pitchFamily="2" charset="-78"/>
              </a:rPr>
              <a:t>وجود دارد که با هدف تقویت</a:t>
            </a:r>
          </a:p>
          <a:p>
            <a:pPr algn="r" rtl="1"/>
            <a:r>
              <a:rPr lang="fa-IR" dirty="0">
                <a:solidFill>
                  <a:srgbClr val="FF0000"/>
                </a:solidFill>
                <a:cs typeface="B Farnaz" pitchFamily="2" charset="-78"/>
              </a:rPr>
              <a:t> مهارت شنیداری و گفتاری </a:t>
            </a:r>
          </a:p>
          <a:p>
            <a:pPr algn="r" rtl="1"/>
            <a:r>
              <a:rPr lang="fa-IR" dirty="0">
                <a:solidFill>
                  <a:srgbClr val="FF0000"/>
                </a:solidFill>
                <a:cs typeface="B Farnaz" pitchFamily="2" charset="-78"/>
              </a:rPr>
              <a:t>قرار داده شده است</a:t>
            </a:r>
            <a:endParaRPr lang="en-US" dirty="0">
              <a:solidFill>
                <a:srgbClr val="FF0000"/>
              </a:solidFill>
              <a:cs typeface="B Farnaz" pitchFamily="2" charset="-78"/>
            </a:endParaRPr>
          </a:p>
        </p:txBody>
      </p:sp>
    </p:spTree>
    <p:extLst>
      <p:ext uri="{BB962C8B-B14F-4D97-AF65-F5344CB8AC3E}">
        <p14:creationId xmlns:p14="http://schemas.microsoft.com/office/powerpoint/2010/main" val="25333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1000"/>
                                        <p:tgtEl>
                                          <p:spTgt spid="4099"/>
                                        </p:tgtEl>
                                      </p:cBhvr>
                                    </p:animEffect>
                                    <p:anim calcmode="lin" valueType="num">
                                      <p:cBhvr>
                                        <p:cTn id="8" dur="1000" fill="hold"/>
                                        <p:tgtEl>
                                          <p:spTgt spid="4099"/>
                                        </p:tgtEl>
                                        <p:attrNameLst>
                                          <p:attrName>ppt_x</p:attrName>
                                        </p:attrNameLst>
                                      </p:cBhvr>
                                      <p:tavLst>
                                        <p:tav tm="0">
                                          <p:val>
                                            <p:strVal val="#ppt_x"/>
                                          </p:val>
                                        </p:tav>
                                        <p:tav tm="100000">
                                          <p:val>
                                            <p:strVal val="#ppt_x"/>
                                          </p:val>
                                        </p:tav>
                                      </p:tavLst>
                                    </p:anim>
                                    <p:anim calcmode="lin" valueType="num">
                                      <p:cBhvr>
                                        <p:cTn id="9" dur="1000" fill="hold"/>
                                        <p:tgtEl>
                                          <p:spTgt spid="409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1000"/>
                                        <p:tgtEl>
                                          <p:spTgt spid="4100"/>
                                        </p:tgtEl>
                                      </p:cBhvr>
                                    </p:animEffect>
                                    <p:anim calcmode="lin" valueType="num">
                                      <p:cBhvr>
                                        <p:cTn id="13" dur="1000" fill="hold"/>
                                        <p:tgtEl>
                                          <p:spTgt spid="4100"/>
                                        </p:tgtEl>
                                        <p:attrNameLst>
                                          <p:attrName>ppt_x</p:attrName>
                                        </p:attrNameLst>
                                      </p:cBhvr>
                                      <p:tavLst>
                                        <p:tav tm="0">
                                          <p:val>
                                            <p:strVal val="#ppt_x"/>
                                          </p:val>
                                        </p:tav>
                                        <p:tav tm="100000">
                                          <p:val>
                                            <p:strVal val="#ppt_x"/>
                                          </p:val>
                                        </p:tav>
                                      </p:tavLst>
                                    </p:anim>
                                    <p:anim calcmode="lin" valueType="num">
                                      <p:cBhvr>
                                        <p:cTn id="14" dur="1000" fill="hold"/>
                                        <p:tgtEl>
                                          <p:spTgt spid="410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nodeType="clickEffect">
                                  <p:stCondLst>
                                    <p:cond delay="0"/>
                                  </p:stCondLst>
                                  <p:childTnLst>
                                    <p:anim calcmode="lin" valueType="num">
                                      <p:cBhvr additive="base">
                                        <p:cTn id="23" dur="500"/>
                                        <p:tgtEl>
                                          <p:spTgt spid="4099"/>
                                        </p:tgtEl>
                                        <p:attrNameLst>
                                          <p:attrName>ppt_x</p:attrName>
                                        </p:attrNameLst>
                                      </p:cBhvr>
                                      <p:tavLst>
                                        <p:tav tm="0">
                                          <p:val>
                                            <p:strVal val="ppt_x"/>
                                          </p:val>
                                        </p:tav>
                                        <p:tav tm="100000">
                                          <p:val>
                                            <p:strVal val="ppt_x"/>
                                          </p:val>
                                        </p:tav>
                                      </p:tavLst>
                                    </p:anim>
                                    <p:anim calcmode="lin" valueType="num">
                                      <p:cBhvr additive="base">
                                        <p:cTn id="24" dur="500"/>
                                        <p:tgtEl>
                                          <p:spTgt spid="4099"/>
                                        </p:tgtEl>
                                        <p:attrNameLst>
                                          <p:attrName>ppt_y</p:attrName>
                                        </p:attrNameLst>
                                      </p:cBhvr>
                                      <p:tavLst>
                                        <p:tav tm="0">
                                          <p:val>
                                            <p:strVal val="ppt_y"/>
                                          </p:val>
                                        </p:tav>
                                        <p:tav tm="100000">
                                          <p:val>
                                            <p:strVal val="1+ppt_h/2"/>
                                          </p:val>
                                        </p:tav>
                                      </p:tavLst>
                                    </p:anim>
                                    <p:set>
                                      <p:cBhvr>
                                        <p:cTn id="25" dur="1" fill="hold">
                                          <p:stCondLst>
                                            <p:cond delay="499"/>
                                          </p:stCondLst>
                                        </p:cTn>
                                        <p:tgtEl>
                                          <p:spTgt spid="4099"/>
                                        </p:tgtEl>
                                        <p:attrNameLst>
                                          <p:attrName>style.visibility</p:attrName>
                                        </p:attrNameLst>
                                      </p:cBhvr>
                                      <p:to>
                                        <p:strVal val="hidden"/>
                                      </p:to>
                                    </p:set>
                                  </p:childTnLst>
                                </p:cTn>
                              </p:par>
                              <p:par>
                                <p:cTn id="26" presetID="2" presetClass="exit" presetSubtype="4" fill="hold" nodeType="withEffect">
                                  <p:stCondLst>
                                    <p:cond delay="0"/>
                                  </p:stCondLst>
                                  <p:childTnLst>
                                    <p:anim calcmode="lin" valueType="num">
                                      <p:cBhvr additive="base">
                                        <p:cTn id="27" dur="500"/>
                                        <p:tgtEl>
                                          <p:spTgt spid="4100"/>
                                        </p:tgtEl>
                                        <p:attrNameLst>
                                          <p:attrName>ppt_x</p:attrName>
                                        </p:attrNameLst>
                                      </p:cBhvr>
                                      <p:tavLst>
                                        <p:tav tm="0">
                                          <p:val>
                                            <p:strVal val="ppt_x"/>
                                          </p:val>
                                        </p:tav>
                                        <p:tav tm="100000">
                                          <p:val>
                                            <p:strVal val="ppt_x"/>
                                          </p:val>
                                        </p:tav>
                                      </p:tavLst>
                                    </p:anim>
                                    <p:anim calcmode="lin" valueType="num">
                                      <p:cBhvr additive="base">
                                        <p:cTn id="28" dur="500"/>
                                        <p:tgtEl>
                                          <p:spTgt spid="4100"/>
                                        </p:tgtEl>
                                        <p:attrNameLst>
                                          <p:attrName>ppt_y</p:attrName>
                                        </p:attrNameLst>
                                      </p:cBhvr>
                                      <p:tavLst>
                                        <p:tav tm="0">
                                          <p:val>
                                            <p:strVal val="ppt_y"/>
                                          </p:val>
                                        </p:tav>
                                        <p:tav tm="100000">
                                          <p:val>
                                            <p:strVal val="1+ppt_h/2"/>
                                          </p:val>
                                        </p:tav>
                                      </p:tavLst>
                                    </p:anim>
                                    <p:set>
                                      <p:cBhvr>
                                        <p:cTn id="29" dur="1" fill="hold">
                                          <p:stCondLst>
                                            <p:cond delay="499"/>
                                          </p:stCondLst>
                                        </p:cTn>
                                        <p:tgtEl>
                                          <p:spTgt spid="4100"/>
                                        </p:tgtEl>
                                        <p:attrNameLst>
                                          <p:attrName>style.visibility</p:attrName>
                                        </p:attrNameLst>
                                      </p:cBhvr>
                                      <p:to>
                                        <p:strVal val="hidden"/>
                                      </p:to>
                                    </p:set>
                                  </p:childTnLst>
                                </p:cTn>
                              </p:par>
                              <p:par>
                                <p:cTn id="30" presetID="2" presetClass="exit" presetSubtype="4" fill="hold" grpId="1" nodeType="withEffect">
                                  <p:stCondLst>
                                    <p:cond delay="0"/>
                                  </p:stCondLst>
                                  <p:childTnLst>
                                    <p:anim calcmode="lin" valueType="num">
                                      <p:cBhvr additive="base">
                                        <p:cTn id="31" dur="500"/>
                                        <p:tgtEl>
                                          <p:spTgt spid="7"/>
                                        </p:tgtEl>
                                        <p:attrNameLst>
                                          <p:attrName>ppt_x</p:attrName>
                                        </p:attrNameLst>
                                      </p:cBhvr>
                                      <p:tavLst>
                                        <p:tav tm="0">
                                          <p:val>
                                            <p:strVal val="ppt_x"/>
                                          </p:val>
                                        </p:tav>
                                        <p:tav tm="100000">
                                          <p:val>
                                            <p:strVal val="ppt_x"/>
                                          </p:val>
                                        </p:tav>
                                      </p:tavLst>
                                    </p:anim>
                                    <p:anim calcmode="lin" valueType="num">
                                      <p:cBhvr additive="base">
                                        <p:cTn id="32" dur="500"/>
                                        <p:tgtEl>
                                          <p:spTgt spid="7"/>
                                        </p:tgtEl>
                                        <p:attrNameLst>
                                          <p:attrName>ppt_y</p:attrName>
                                        </p:attrNameLst>
                                      </p:cBhvr>
                                      <p:tavLst>
                                        <p:tav tm="0">
                                          <p:val>
                                            <p:strVal val="ppt_y"/>
                                          </p:val>
                                        </p:tav>
                                        <p:tav tm="100000">
                                          <p:val>
                                            <p:strVal val="1+ppt_h/2"/>
                                          </p:val>
                                        </p:tav>
                                      </p:tavLst>
                                    </p:anim>
                                    <p:set>
                                      <p:cBhvr>
                                        <p:cTn id="3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latin typeface="2  Nazanin"/>
                <a:cs typeface="B Nazanin" panose="00000400000000000000" pitchFamily="2" charset="-78"/>
              </a:rPr>
              <a:t>آموزش زبان فارسی 1</a:t>
            </a:r>
            <a:endParaRPr lang="en-US" b="1" dirty="0">
              <a:latin typeface="2  Nazanin"/>
              <a:cs typeface="B Nazanin" panose="00000400000000000000" pitchFamily="2" charset="-78"/>
            </a:endParaRPr>
          </a:p>
        </p:txBody>
      </p:sp>
      <p:sp>
        <p:nvSpPr>
          <p:cNvPr id="3" name="Content Placeholder 2"/>
          <p:cNvSpPr>
            <a:spLocks noGrp="1"/>
          </p:cNvSpPr>
          <p:nvPr>
            <p:ph idx="1"/>
          </p:nvPr>
        </p:nvSpPr>
        <p:spPr>
          <a:xfrm>
            <a:off x="457200" y="1600201"/>
            <a:ext cx="8229600" cy="3412976"/>
          </a:xfrm>
        </p:spPr>
        <p:txBody>
          <a:bodyPr>
            <a:normAutofit/>
          </a:bodyPr>
          <a:lstStyle/>
          <a:p>
            <a:pPr algn="r"/>
            <a:r>
              <a:rPr lang="fa-IR" sz="3600" b="1" dirty="0">
                <a:solidFill>
                  <a:schemeClr val="accent2"/>
                </a:solidFill>
                <a:latin typeface="2  Nazanin"/>
                <a:cs typeface="B Titr" panose="00000700000000000000" pitchFamily="2" charset="-78"/>
              </a:rPr>
              <a:t>*تربیت معلم امام خمینی(ره)شهرستان سلماس</a:t>
            </a:r>
          </a:p>
          <a:p>
            <a:pPr lvl="8" algn="r"/>
            <a:r>
              <a:rPr lang="fa-IR" sz="3600" b="1" dirty="0">
                <a:solidFill>
                  <a:srgbClr val="FF0000"/>
                </a:solidFill>
                <a:latin typeface="2  Nazanin"/>
                <a:cs typeface="B Titr" panose="00000700000000000000" pitchFamily="2" charset="-78"/>
              </a:rPr>
              <a:t>*مدرس : رسول اکبری</a:t>
            </a:r>
          </a:p>
          <a:p>
            <a:pPr algn="r"/>
            <a:r>
              <a:rPr lang="fa-IR" sz="3600" b="1" dirty="0">
                <a:solidFill>
                  <a:srgbClr val="0070C0"/>
                </a:solidFill>
                <a:latin typeface="2  Nazanin"/>
                <a:cs typeface="B Titr" panose="00000700000000000000" pitchFamily="2" charset="-78"/>
              </a:rPr>
              <a:t>*کارشناس ارشد زبان و ادبیات فارسی</a:t>
            </a:r>
          </a:p>
          <a:p>
            <a:pPr algn="r"/>
            <a:r>
              <a:rPr lang="fa-IR" sz="3600" b="1" dirty="0">
                <a:solidFill>
                  <a:srgbClr val="C00000"/>
                </a:solidFill>
                <a:latin typeface="2  Nazanin"/>
                <a:cs typeface="B Titr" panose="00000700000000000000" pitchFamily="2" charset="-78"/>
              </a:rPr>
              <a:t>فروردین1399</a:t>
            </a:r>
            <a:endParaRPr lang="en-US" sz="3600" b="1" dirty="0">
              <a:solidFill>
                <a:srgbClr val="C00000"/>
              </a:solidFill>
              <a:latin typeface="2  Nazanin"/>
              <a:cs typeface="B Titr" panose="00000700000000000000" pitchFamily="2" charset="-78"/>
            </a:endParaRPr>
          </a:p>
        </p:txBody>
      </p:sp>
    </p:spTree>
    <p:extLst>
      <p:ext uri="{BB962C8B-B14F-4D97-AF65-F5344CB8AC3E}">
        <p14:creationId xmlns:p14="http://schemas.microsoft.com/office/powerpoint/2010/main" val="891533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mohammad\Desktop\یفابفلادط.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rot="5400000">
            <a:off x="5444613" y="3165987"/>
            <a:ext cx="6858000" cy="526026"/>
          </a:xfrm>
        </p:spPr>
        <p:txBody>
          <a:bodyPr>
            <a:normAutofit fontScale="92500" lnSpcReduction="10000"/>
          </a:bodyPr>
          <a:lstStyle/>
          <a:p>
            <a:r>
              <a:rPr lang="fa-IR" dirty="0">
                <a:cs typeface="B Elham" pitchFamily="2" charset="-78"/>
              </a:rPr>
              <a:t>اصــــــــــــــــــــول حاکم بر برنامه درســـــــی</a:t>
            </a:r>
            <a:endParaRPr lang="en-US" dirty="0"/>
          </a:p>
          <a:p>
            <a:endParaRPr lang="en-US" dirty="0"/>
          </a:p>
        </p:txBody>
      </p:sp>
      <p:sp>
        <p:nvSpPr>
          <p:cNvPr id="4" name="Rectangle 3"/>
          <p:cNvSpPr/>
          <p:nvPr/>
        </p:nvSpPr>
        <p:spPr>
          <a:xfrm>
            <a:off x="0" y="0"/>
            <a:ext cx="8763000" cy="584775"/>
          </a:xfrm>
          <a:prstGeom prst="rect">
            <a:avLst/>
          </a:prstGeom>
        </p:spPr>
        <p:txBody>
          <a:bodyPr wrap="square">
            <a:spAutoFit/>
          </a:bodyPr>
          <a:lstStyle/>
          <a:p>
            <a:pPr algn="r" rtl="1"/>
            <a:r>
              <a:rPr lang="fa-IR" sz="3200" dirty="0">
                <a:cs typeface="B Homa" pitchFamily="2" charset="-78"/>
              </a:rPr>
              <a:t>توجه به رویکـــــــــــــــرد مبتنی بر مشاهــــــــــــــــده</a:t>
            </a:r>
          </a:p>
        </p:txBody>
      </p:sp>
      <p:sp>
        <p:nvSpPr>
          <p:cNvPr id="5" name="Down Arrow 4"/>
          <p:cNvSpPr/>
          <p:nvPr/>
        </p:nvSpPr>
        <p:spPr>
          <a:xfrm>
            <a:off x="4267200" y="584775"/>
            <a:ext cx="457200" cy="177225"/>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Left-Right Arrow 5"/>
          <p:cNvSpPr/>
          <p:nvPr/>
        </p:nvSpPr>
        <p:spPr>
          <a:xfrm>
            <a:off x="8077200" y="3124200"/>
            <a:ext cx="533400" cy="457200"/>
          </a:xfrm>
          <a:prstGeom prst="lef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368384" y="762000"/>
            <a:ext cx="8202887" cy="369332"/>
          </a:xfrm>
          <a:prstGeom prst="rect">
            <a:avLst/>
          </a:prstGeom>
          <a:noFill/>
        </p:spPr>
        <p:txBody>
          <a:bodyPr wrap="none" rtlCol="0">
            <a:spAutoFit/>
          </a:bodyPr>
          <a:lstStyle/>
          <a:p>
            <a:r>
              <a:rPr lang="fa-IR" dirty="0">
                <a:cs typeface="B Farnaz" pitchFamily="2" charset="-78"/>
              </a:rPr>
              <a:t>  افزایش دایره ی واژگان با توجه به تصاویر موجود در کتاب و افزایش قدرت توجه در بخش نگاره ها</a:t>
            </a:r>
            <a:endParaRPr lang="en-US" dirty="0">
              <a:cs typeface="B Farnaz" pitchFamily="2" charset="-78"/>
            </a:endParaRPr>
          </a:p>
        </p:txBody>
      </p:sp>
      <p:pic>
        <p:nvPicPr>
          <p:cNvPr id="5123" name="Picture 3" descr="C:\Users\mohammad\Desktop\pic\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41630"/>
            <a:ext cx="4219575" cy="56483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mohammad\Desktop\pic\2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2453" y="1228725"/>
            <a:ext cx="3824748" cy="562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769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1000"/>
                                        <p:tgtEl>
                                          <p:spTgt spid="5123"/>
                                        </p:tgtEl>
                                      </p:cBhvr>
                                    </p:animEffect>
                                    <p:anim calcmode="lin" valueType="num">
                                      <p:cBhvr>
                                        <p:cTn id="8" dur="1000" fill="hold"/>
                                        <p:tgtEl>
                                          <p:spTgt spid="5123"/>
                                        </p:tgtEl>
                                        <p:attrNameLst>
                                          <p:attrName>ppt_x</p:attrName>
                                        </p:attrNameLst>
                                      </p:cBhvr>
                                      <p:tavLst>
                                        <p:tav tm="0">
                                          <p:val>
                                            <p:strVal val="#ppt_x"/>
                                          </p:val>
                                        </p:tav>
                                        <p:tav tm="100000">
                                          <p:val>
                                            <p:strVal val="#ppt_x"/>
                                          </p:val>
                                        </p:tav>
                                      </p:tavLst>
                                    </p:anim>
                                    <p:anim calcmode="lin" valueType="num">
                                      <p:cBhvr>
                                        <p:cTn id="9" dur="1000" fill="hold"/>
                                        <p:tgtEl>
                                          <p:spTgt spid="51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fade">
                                      <p:cBhvr>
                                        <p:cTn id="12" dur="1000"/>
                                        <p:tgtEl>
                                          <p:spTgt spid="5124"/>
                                        </p:tgtEl>
                                      </p:cBhvr>
                                    </p:animEffect>
                                    <p:anim calcmode="lin" valueType="num">
                                      <p:cBhvr>
                                        <p:cTn id="13" dur="1000" fill="hold"/>
                                        <p:tgtEl>
                                          <p:spTgt spid="5124"/>
                                        </p:tgtEl>
                                        <p:attrNameLst>
                                          <p:attrName>ppt_x</p:attrName>
                                        </p:attrNameLst>
                                      </p:cBhvr>
                                      <p:tavLst>
                                        <p:tav tm="0">
                                          <p:val>
                                            <p:strVal val="#ppt_x"/>
                                          </p:val>
                                        </p:tav>
                                        <p:tav tm="100000">
                                          <p:val>
                                            <p:strVal val="#ppt_x"/>
                                          </p:val>
                                        </p:tav>
                                      </p:tavLst>
                                    </p:anim>
                                    <p:anim calcmode="lin" valueType="num">
                                      <p:cBhvr>
                                        <p:cTn id="14" dur="1000" fill="hold"/>
                                        <p:tgtEl>
                                          <p:spTgt spid="512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mohammad\Desktop\غتیغقت.jpg"/>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7937"/>
            <a:ext cx="9144000" cy="68500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9832"/>
            <a:ext cx="8229600" cy="487362"/>
          </a:xfrm>
        </p:spPr>
        <p:txBody>
          <a:bodyPr>
            <a:normAutofit fontScale="90000"/>
          </a:bodyPr>
          <a:lstStyle/>
          <a:p>
            <a:r>
              <a:rPr lang="fa-IR" dirty="0">
                <a:cs typeface="B Farnaz" pitchFamily="2" charset="-78"/>
              </a:rPr>
              <a:t>تقويت مهارت های حسی  حرکتی</a:t>
            </a:r>
            <a:endParaRPr lang="en-US" dirty="0">
              <a:cs typeface="B Farnaz" pitchFamily="2" charset="-78"/>
            </a:endParaRPr>
          </a:p>
        </p:txBody>
      </p:sp>
      <p:sp>
        <p:nvSpPr>
          <p:cNvPr id="3" name="Content Placeholder 2"/>
          <p:cNvSpPr>
            <a:spLocks noGrp="1"/>
          </p:cNvSpPr>
          <p:nvPr>
            <p:ph idx="1"/>
          </p:nvPr>
        </p:nvSpPr>
        <p:spPr>
          <a:xfrm rot="5400000">
            <a:off x="5600698" y="3086100"/>
            <a:ext cx="6324601" cy="762001"/>
          </a:xfrm>
        </p:spPr>
        <p:txBody>
          <a:bodyPr>
            <a:normAutofit fontScale="92500"/>
          </a:bodyPr>
          <a:lstStyle/>
          <a:p>
            <a:r>
              <a:rPr lang="fa-IR" dirty="0">
                <a:cs typeface="B Elham" pitchFamily="2" charset="-78"/>
              </a:rPr>
              <a:t>اصــــــــــــــــــــول حاکم بر برنامه درســـــــی</a:t>
            </a:r>
            <a:endParaRPr lang="en-US" dirty="0"/>
          </a:p>
          <a:p>
            <a:endParaRPr lang="en-US" dirty="0"/>
          </a:p>
        </p:txBody>
      </p:sp>
      <p:sp>
        <p:nvSpPr>
          <p:cNvPr id="4" name="Down Arrow 3"/>
          <p:cNvSpPr/>
          <p:nvPr/>
        </p:nvSpPr>
        <p:spPr>
          <a:xfrm>
            <a:off x="4267200" y="457200"/>
            <a:ext cx="457200" cy="30480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Left-Right Arrow 4"/>
          <p:cNvSpPr/>
          <p:nvPr/>
        </p:nvSpPr>
        <p:spPr>
          <a:xfrm>
            <a:off x="8153400" y="3352800"/>
            <a:ext cx="457200" cy="304800"/>
          </a:xfrm>
          <a:prstGeom prst="lef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AutoShape 2" descr="Image result for ‫حسی حرکتی‬‎"/>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1554759" y="762000"/>
            <a:ext cx="5424882" cy="646331"/>
          </a:xfrm>
          <a:prstGeom prst="rect">
            <a:avLst/>
          </a:prstGeom>
          <a:noFill/>
        </p:spPr>
        <p:txBody>
          <a:bodyPr wrap="none" rtlCol="0">
            <a:spAutoFit/>
          </a:bodyPr>
          <a:lstStyle/>
          <a:p>
            <a:pPr algn="r" rtl="1"/>
            <a:r>
              <a:rPr lang="fa-IR" dirty="0">
                <a:cs typeface="B Homa" pitchFamily="2" charset="-78"/>
              </a:rPr>
              <a:t>مهارت های حسی و حرکتی در کتاب بنویسیم </a:t>
            </a:r>
          </a:p>
          <a:p>
            <a:pPr algn="r" rtl="1"/>
            <a:r>
              <a:rPr lang="fa-IR" dirty="0">
                <a:cs typeface="B Homa" pitchFamily="2" charset="-78"/>
              </a:rPr>
              <a:t>در قسمت نگاره ها و آموزش نشانه ها مورد تاکید قرار گرفته است</a:t>
            </a:r>
            <a:endParaRPr lang="en-US" dirty="0">
              <a:cs typeface="B Homa" pitchFamily="2" charset="-78"/>
            </a:endParaRPr>
          </a:p>
        </p:txBody>
      </p:sp>
      <p:pic>
        <p:nvPicPr>
          <p:cNvPr id="6148" name="Picture 4" descr="C:\Users\mohammad\Desktop\بنویسیم اول دبستان\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19" y="1408331"/>
            <a:ext cx="3934481" cy="541627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mohammad\Desktop\بنویسیم اول دبستان\1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1408331"/>
            <a:ext cx="4114799" cy="5449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140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additive="base">
                                        <p:cTn id="7" dur="500" fill="hold"/>
                                        <p:tgtEl>
                                          <p:spTgt spid="6148"/>
                                        </p:tgtEl>
                                        <p:attrNameLst>
                                          <p:attrName>ppt_x</p:attrName>
                                        </p:attrNameLst>
                                      </p:cBhvr>
                                      <p:tavLst>
                                        <p:tav tm="0">
                                          <p:val>
                                            <p:strVal val="#ppt_x"/>
                                          </p:val>
                                        </p:tav>
                                        <p:tav tm="100000">
                                          <p:val>
                                            <p:strVal val="#ppt_x"/>
                                          </p:val>
                                        </p:tav>
                                      </p:tavLst>
                                    </p:anim>
                                    <p:anim calcmode="lin" valueType="num">
                                      <p:cBhvr additive="base">
                                        <p:cTn id="8" dur="500" fill="hold"/>
                                        <p:tgtEl>
                                          <p:spTgt spid="614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additive="base">
                                        <p:cTn id="11" dur="500" fill="hold"/>
                                        <p:tgtEl>
                                          <p:spTgt spid="6149"/>
                                        </p:tgtEl>
                                        <p:attrNameLst>
                                          <p:attrName>ppt_x</p:attrName>
                                        </p:attrNameLst>
                                      </p:cBhvr>
                                      <p:tavLst>
                                        <p:tav tm="0">
                                          <p:val>
                                            <p:strVal val="#ppt_x"/>
                                          </p:val>
                                        </p:tav>
                                        <p:tav tm="100000">
                                          <p:val>
                                            <p:strVal val="#ppt_x"/>
                                          </p:val>
                                        </p:tav>
                                      </p:tavLst>
                                    </p:anim>
                                    <p:anim calcmode="lin" valueType="num">
                                      <p:cBhvr additive="base">
                                        <p:cTn id="12" dur="500" fill="hold"/>
                                        <p:tgtEl>
                                          <p:spTgt spid="61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mohammad\Desktop\کعلهنا.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9526" y="34413"/>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rot="5400000">
            <a:off x="5661925" y="3181740"/>
            <a:ext cx="6167733" cy="727587"/>
          </a:xfrm>
        </p:spPr>
        <p:txBody>
          <a:bodyPr>
            <a:normAutofit fontScale="85000" lnSpcReduction="10000"/>
          </a:bodyPr>
          <a:lstStyle/>
          <a:p>
            <a:r>
              <a:rPr lang="fa-IR" dirty="0">
                <a:cs typeface="B Elham" pitchFamily="2" charset="-78"/>
              </a:rPr>
              <a:t>اصــــــــــــــــــــول حاکم بر برنامه درســـــــی</a:t>
            </a:r>
            <a:endParaRPr lang="en-US" dirty="0"/>
          </a:p>
          <a:p>
            <a:endParaRPr lang="en-US" dirty="0"/>
          </a:p>
        </p:txBody>
      </p:sp>
      <p:sp>
        <p:nvSpPr>
          <p:cNvPr id="5" name="Rectangle 4"/>
          <p:cNvSpPr/>
          <p:nvPr/>
        </p:nvSpPr>
        <p:spPr>
          <a:xfrm>
            <a:off x="152400" y="0"/>
            <a:ext cx="8610600" cy="461665"/>
          </a:xfrm>
          <a:prstGeom prst="rect">
            <a:avLst/>
          </a:prstGeom>
        </p:spPr>
        <p:txBody>
          <a:bodyPr wrap="square">
            <a:spAutoFit/>
          </a:bodyPr>
          <a:lstStyle/>
          <a:p>
            <a:pPr algn="r" rtl="1"/>
            <a:r>
              <a:rPr lang="fa-IR" sz="2400" dirty="0">
                <a:cs typeface="B Homa" pitchFamily="2" charset="-78"/>
              </a:rPr>
              <a:t>ترکیب حروف با هم و ساخت کلمه و ترکیب کلمه ها و ساخت جمله های ساده</a:t>
            </a:r>
          </a:p>
        </p:txBody>
      </p:sp>
      <p:sp>
        <p:nvSpPr>
          <p:cNvPr id="6" name="Down Arrow 5"/>
          <p:cNvSpPr/>
          <p:nvPr/>
        </p:nvSpPr>
        <p:spPr>
          <a:xfrm>
            <a:off x="4267200" y="461665"/>
            <a:ext cx="381000" cy="300335"/>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Left-Right Arrow 6"/>
          <p:cNvSpPr/>
          <p:nvPr/>
        </p:nvSpPr>
        <p:spPr>
          <a:xfrm>
            <a:off x="8229600" y="3048000"/>
            <a:ext cx="533400" cy="381000"/>
          </a:xfrm>
          <a:prstGeom prst="lef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3810000"/>
            <a:ext cx="4276726"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6" y="914400"/>
            <a:ext cx="4276727"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1" y="3810000"/>
            <a:ext cx="3962399" cy="304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914401"/>
            <a:ext cx="3962400" cy="2893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0110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p:cTn id="7" dur="1000" fill="hold"/>
                                        <p:tgtEl>
                                          <p:spTgt spid="7171"/>
                                        </p:tgtEl>
                                        <p:attrNameLst>
                                          <p:attrName>ppt_w</p:attrName>
                                        </p:attrNameLst>
                                      </p:cBhvr>
                                      <p:tavLst>
                                        <p:tav tm="0">
                                          <p:val>
                                            <p:fltVal val="0"/>
                                          </p:val>
                                        </p:tav>
                                        <p:tav tm="100000">
                                          <p:val>
                                            <p:strVal val="#ppt_w"/>
                                          </p:val>
                                        </p:tav>
                                      </p:tavLst>
                                    </p:anim>
                                    <p:anim calcmode="lin" valueType="num">
                                      <p:cBhvr>
                                        <p:cTn id="8" dur="1000" fill="hold"/>
                                        <p:tgtEl>
                                          <p:spTgt spid="7171"/>
                                        </p:tgtEl>
                                        <p:attrNameLst>
                                          <p:attrName>ppt_h</p:attrName>
                                        </p:attrNameLst>
                                      </p:cBhvr>
                                      <p:tavLst>
                                        <p:tav tm="0">
                                          <p:val>
                                            <p:fltVal val="0"/>
                                          </p:val>
                                        </p:tav>
                                        <p:tav tm="100000">
                                          <p:val>
                                            <p:strVal val="#ppt_h"/>
                                          </p:val>
                                        </p:tav>
                                      </p:tavLst>
                                    </p:anim>
                                    <p:anim calcmode="lin" valueType="num">
                                      <p:cBhvr>
                                        <p:cTn id="9" dur="1000" fill="hold"/>
                                        <p:tgtEl>
                                          <p:spTgt spid="7171"/>
                                        </p:tgtEl>
                                        <p:attrNameLst>
                                          <p:attrName>style.rotation</p:attrName>
                                        </p:attrNameLst>
                                      </p:cBhvr>
                                      <p:tavLst>
                                        <p:tav tm="0">
                                          <p:val>
                                            <p:fltVal val="90"/>
                                          </p:val>
                                        </p:tav>
                                        <p:tav tm="100000">
                                          <p:val>
                                            <p:fltVal val="0"/>
                                          </p:val>
                                        </p:tav>
                                      </p:tavLst>
                                    </p:anim>
                                    <p:animEffect transition="in" filter="fade">
                                      <p:cBhvr>
                                        <p:cTn id="10" dur="1000"/>
                                        <p:tgtEl>
                                          <p:spTgt spid="7171"/>
                                        </p:tgtEl>
                                      </p:cBhvr>
                                    </p:animEffect>
                                  </p:childTnLst>
                                </p:cTn>
                              </p:par>
                              <p:par>
                                <p:cTn id="11" presetID="31" presetClass="entr" presetSubtype="0" fill="hold" nodeType="withEffect">
                                  <p:stCondLst>
                                    <p:cond delay="0"/>
                                  </p:stCondLst>
                                  <p:childTnLst>
                                    <p:set>
                                      <p:cBhvr>
                                        <p:cTn id="12" dur="1" fill="hold">
                                          <p:stCondLst>
                                            <p:cond delay="0"/>
                                          </p:stCondLst>
                                        </p:cTn>
                                        <p:tgtEl>
                                          <p:spTgt spid="7173"/>
                                        </p:tgtEl>
                                        <p:attrNameLst>
                                          <p:attrName>style.visibility</p:attrName>
                                        </p:attrNameLst>
                                      </p:cBhvr>
                                      <p:to>
                                        <p:strVal val="visible"/>
                                      </p:to>
                                    </p:set>
                                    <p:anim calcmode="lin" valueType="num">
                                      <p:cBhvr>
                                        <p:cTn id="13" dur="1000" fill="hold"/>
                                        <p:tgtEl>
                                          <p:spTgt spid="7173"/>
                                        </p:tgtEl>
                                        <p:attrNameLst>
                                          <p:attrName>ppt_w</p:attrName>
                                        </p:attrNameLst>
                                      </p:cBhvr>
                                      <p:tavLst>
                                        <p:tav tm="0">
                                          <p:val>
                                            <p:fltVal val="0"/>
                                          </p:val>
                                        </p:tav>
                                        <p:tav tm="100000">
                                          <p:val>
                                            <p:strVal val="#ppt_w"/>
                                          </p:val>
                                        </p:tav>
                                      </p:tavLst>
                                    </p:anim>
                                    <p:anim calcmode="lin" valueType="num">
                                      <p:cBhvr>
                                        <p:cTn id="14" dur="1000" fill="hold"/>
                                        <p:tgtEl>
                                          <p:spTgt spid="7173"/>
                                        </p:tgtEl>
                                        <p:attrNameLst>
                                          <p:attrName>ppt_h</p:attrName>
                                        </p:attrNameLst>
                                      </p:cBhvr>
                                      <p:tavLst>
                                        <p:tav tm="0">
                                          <p:val>
                                            <p:fltVal val="0"/>
                                          </p:val>
                                        </p:tav>
                                        <p:tav tm="100000">
                                          <p:val>
                                            <p:strVal val="#ppt_h"/>
                                          </p:val>
                                        </p:tav>
                                      </p:tavLst>
                                    </p:anim>
                                    <p:anim calcmode="lin" valueType="num">
                                      <p:cBhvr>
                                        <p:cTn id="15" dur="1000" fill="hold"/>
                                        <p:tgtEl>
                                          <p:spTgt spid="7173"/>
                                        </p:tgtEl>
                                        <p:attrNameLst>
                                          <p:attrName>style.rotation</p:attrName>
                                        </p:attrNameLst>
                                      </p:cBhvr>
                                      <p:tavLst>
                                        <p:tav tm="0">
                                          <p:val>
                                            <p:fltVal val="90"/>
                                          </p:val>
                                        </p:tav>
                                        <p:tav tm="100000">
                                          <p:val>
                                            <p:fltVal val="0"/>
                                          </p:val>
                                        </p:tav>
                                      </p:tavLst>
                                    </p:anim>
                                    <p:animEffect transition="in" filter="fade">
                                      <p:cBhvr>
                                        <p:cTn id="16" dur="1000"/>
                                        <p:tgtEl>
                                          <p:spTgt spid="7173"/>
                                        </p:tgtEl>
                                      </p:cBhvr>
                                    </p:animEffect>
                                  </p:childTnLst>
                                </p:cTn>
                              </p:par>
                              <p:par>
                                <p:cTn id="17" presetID="31" presetClass="entr" presetSubtype="0" fill="hold" nodeType="withEffect">
                                  <p:stCondLst>
                                    <p:cond delay="0"/>
                                  </p:stCondLst>
                                  <p:childTnLst>
                                    <p:set>
                                      <p:cBhvr>
                                        <p:cTn id="18" dur="1" fill="hold">
                                          <p:stCondLst>
                                            <p:cond delay="0"/>
                                          </p:stCondLst>
                                        </p:cTn>
                                        <p:tgtEl>
                                          <p:spTgt spid="7172"/>
                                        </p:tgtEl>
                                        <p:attrNameLst>
                                          <p:attrName>style.visibility</p:attrName>
                                        </p:attrNameLst>
                                      </p:cBhvr>
                                      <p:to>
                                        <p:strVal val="visible"/>
                                      </p:to>
                                    </p:set>
                                    <p:anim calcmode="lin" valueType="num">
                                      <p:cBhvr>
                                        <p:cTn id="19" dur="1000" fill="hold"/>
                                        <p:tgtEl>
                                          <p:spTgt spid="7172"/>
                                        </p:tgtEl>
                                        <p:attrNameLst>
                                          <p:attrName>ppt_w</p:attrName>
                                        </p:attrNameLst>
                                      </p:cBhvr>
                                      <p:tavLst>
                                        <p:tav tm="0">
                                          <p:val>
                                            <p:fltVal val="0"/>
                                          </p:val>
                                        </p:tav>
                                        <p:tav tm="100000">
                                          <p:val>
                                            <p:strVal val="#ppt_w"/>
                                          </p:val>
                                        </p:tav>
                                      </p:tavLst>
                                    </p:anim>
                                    <p:anim calcmode="lin" valueType="num">
                                      <p:cBhvr>
                                        <p:cTn id="20" dur="1000" fill="hold"/>
                                        <p:tgtEl>
                                          <p:spTgt spid="7172"/>
                                        </p:tgtEl>
                                        <p:attrNameLst>
                                          <p:attrName>ppt_h</p:attrName>
                                        </p:attrNameLst>
                                      </p:cBhvr>
                                      <p:tavLst>
                                        <p:tav tm="0">
                                          <p:val>
                                            <p:fltVal val="0"/>
                                          </p:val>
                                        </p:tav>
                                        <p:tav tm="100000">
                                          <p:val>
                                            <p:strVal val="#ppt_h"/>
                                          </p:val>
                                        </p:tav>
                                      </p:tavLst>
                                    </p:anim>
                                    <p:anim calcmode="lin" valueType="num">
                                      <p:cBhvr>
                                        <p:cTn id="21" dur="1000" fill="hold"/>
                                        <p:tgtEl>
                                          <p:spTgt spid="7172"/>
                                        </p:tgtEl>
                                        <p:attrNameLst>
                                          <p:attrName>style.rotation</p:attrName>
                                        </p:attrNameLst>
                                      </p:cBhvr>
                                      <p:tavLst>
                                        <p:tav tm="0">
                                          <p:val>
                                            <p:fltVal val="90"/>
                                          </p:val>
                                        </p:tav>
                                        <p:tav tm="100000">
                                          <p:val>
                                            <p:fltVal val="0"/>
                                          </p:val>
                                        </p:tav>
                                      </p:tavLst>
                                    </p:anim>
                                    <p:animEffect transition="in" filter="fade">
                                      <p:cBhvr>
                                        <p:cTn id="22" dur="1000"/>
                                        <p:tgtEl>
                                          <p:spTgt spid="7172"/>
                                        </p:tgtEl>
                                      </p:cBhvr>
                                    </p:animEffect>
                                  </p:childTnLst>
                                </p:cTn>
                              </p:par>
                              <p:par>
                                <p:cTn id="23" presetID="31" presetClass="entr" presetSubtype="0" fill="hold" nodeType="withEffect">
                                  <p:stCondLst>
                                    <p:cond delay="0"/>
                                  </p:stCondLst>
                                  <p:childTnLst>
                                    <p:set>
                                      <p:cBhvr>
                                        <p:cTn id="24" dur="1" fill="hold">
                                          <p:stCondLst>
                                            <p:cond delay="0"/>
                                          </p:stCondLst>
                                        </p:cTn>
                                        <p:tgtEl>
                                          <p:spTgt spid="7174"/>
                                        </p:tgtEl>
                                        <p:attrNameLst>
                                          <p:attrName>style.visibility</p:attrName>
                                        </p:attrNameLst>
                                      </p:cBhvr>
                                      <p:to>
                                        <p:strVal val="visible"/>
                                      </p:to>
                                    </p:set>
                                    <p:anim calcmode="lin" valueType="num">
                                      <p:cBhvr>
                                        <p:cTn id="25" dur="1000" fill="hold"/>
                                        <p:tgtEl>
                                          <p:spTgt spid="7174"/>
                                        </p:tgtEl>
                                        <p:attrNameLst>
                                          <p:attrName>ppt_w</p:attrName>
                                        </p:attrNameLst>
                                      </p:cBhvr>
                                      <p:tavLst>
                                        <p:tav tm="0">
                                          <p:val>
                                            <p:fltVal val="0"/>
                                          </p:val>
                                        </p:tav>
                                        <p:tav tm="100000">
                                          <p:val>
                                            <p:strVal val="#ppt_w"/>
                                          </p:val>
                                        </p:tav>
                                      </p:tavLst>
                                    </p:anim>
                                    <p:anim calcmode="lin" valueType="num">
                                      <p:cBhvr>
                                        <p:cTn id="26" dur="1000" fill="hold"/>
                                        <p:tgtEl>
                                          <p:spTgt spid="7174"/>
                                        </p:tgtEl>
                                        <p:attrNameLst>
                                          <p:attrName>ppt_h</p:attrName>
                                        </p:attrNameLst>
                                      </p:cBhvr>
                                      <p:tavLst>
                                        <p:tav tm="0">
                                          <p:val>
                                            <p:fltVal val="0"/>
                                          </p:val>
                                        </p:tav>
                                        <p:tav tm="100000">
                                          <p:val>
                                            <p:strVal val="#ppt_h"/>
                                          </p:val>
                                        </p:tav>
                                      </p:tavLst>
                                    </p:anim>
                                    <p:anim calcmode="lin" valueType="num">
                                      <p:cBhvr>
                                        <p:cTn id="27" dur="1000" fill="hold"/>
                                        <p:tgtEl>
                                          <p:spTgt spid="7174"/>
                                        </p:tgtEl>
                                        <p:attrNameLst>
                                          <p:attrName>style.rotation</p:attrName>
                                        </p:attrNameLst>
                                      </p:cBhvr>
                                      <p:tavLst>
                                        <p:tav tm="0">
                                          <p:val>
                                            <p:fltVal val="90"/>
                                          </p:val>
                                        </p:tav>
                                        <p:tav tm="100000">
                                          <p:val>
                                            <p:fltVal val="0"/>
                                          </p:val>
                                        </p:tav>
                                      </p:tavLst>
                                    </p:anim>
                                    <p:animEffect transition="in" filter="fade">
                                      <p:cBhvr>
                                        <p:cTn id="28" dur="10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mohammad\Desktop\غقتغقت.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9832"/>
            <a:ext cx="8686800" cy="487362"/>
          </a:xfrm>
        </p:spPr>
        <p:txBody>
          <a:bodyPr>
            <a:normAutofit fontScale="90000"/>
          </a:bodyPr>
          <a:lstStyle/>
          <a:p>
            <a:r>
              <a:rPr lang="fa-IR" dirty="0">
                <a:cs typeface="B Farnaz" pitchFamily="2" charset="-78"/>
              </a:rPr>
              <a:t>خوانــــــــــدن و نوشــــــــــــــــــــتن </a:t>
            </a:r>
            <a:endParaRPr lang="en-US" dirty="0">
              <a:cs typeface="B Farnaz" pitchFamily="2" charset="-78"/>
            </a:endParaRPr>
          </a:p>
        </p:txBody>
      </p:sp>
      <p:sp>
        <p:nvSpPr>
          <p:cNvPr id="3" name="Content Placeholder 2"/>
          <p:cNvSpPr>
            <a:spLocks noGrp="1"/>
          </p:cNvSpPr>
          <p:nvPr>
            <p:ph idx="1"/>
          </p:nvPr>
        </p:nvSpPr>
        <p:spPr>
          <a:xfrm rot="5400000">
            <a:off x="5485169" y="3071353"/>
            <a:ext cx="6683479" cy="585020"/>
          </a:xfrm>
        </p:spPr>
        <p:txBody>
          <a:bodyPr/>
          <a:lstStyle/>
          <a:p>
            <a:r>
              <a:rPr lang="fa-IR" dirty="0">
                <a:cs typeface="B Elham" pitchFamily="2" charset="-78"/>
              </a:rPr>
              <a:t>اصــــــــــــــــــــول حاکم بر برنامه درســـــــی</a:t>
            </a:r>
            <a:endParaRPr lang="en-US" dirty="0"/>
          </a:p>
          <a:p>
            <a:endParaRPr lang="en-US" dirty="0"/>
          </a:p>
        </p:txBody>
      </p:sp>
      <p:sp>
        <p:nvSpPr>
          <p:cNvPr id="4" name="Down Arrow 3"/>
          <p:cNvSpPr/>
          <p:nvPr/>
        </p:nvSpPr>
        <p:spPr>
          <a:xfrm>
            <a:off x="4198374" y="526026"/>
            <a:ext cx="457200" cy="30480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Left-Right Arrow 4"/>
          <p:cNvSpPr/>
          <p:nvPr/>
        </p:nvSpPr>
        <p:spPr>
          <a:xfrm>
            <a:off x="8077200" y="3276600"/>
            <a:ext cx="457200" cy="304800"/>
          </a:xfrm>
          <a:prstGeom prst="lef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p:cNvSpPr txBox="1"/>
          <p:nvPr/>
        </p:nvSpPr>
        <p:spPr>
          <a:xfrm>
            <a:off x="2042300" y="914400"/>
            <a:ext cx="5059398" cy="369332"/>
          </a:xfrm>
          <a:prstGeom prst="rect">
            <a:avLst/>
          </a:prstGeom>
          <a:noFill/>
        </p:spPr>
        <p:txBody>
          <a:bodyPr wrap="none" rtlCol="0">
            <a:spAutoFit/>
          </a:bodyPr>
          <a:lstStyle/>
          <a:p>
            <a:r>
              <a:rPr lang="fa-IR" dirty="0">
                <a:cs typeface="B Farnaz" pitchFamily="2" charset="-78"/>
              </a:rPr>
              <a:t>کتاب فارسی اول در نهایت به خواندن و نوشتن منجر میشود</a:t>
            </a:r>
            <a:endParaRPr lang="en-US" dirty="0">
              <a:cs typeface="B Farnaz" pitchFamily="2" charset="-78"/>
            </a:endParaRPr>
          </a:p>
        </p:txBody>
      </p:sp>
      <p:pic>
        <p:nvPicPr>
          <p:cNvPr id="8195" name="Picture 3" descr="C:\Users\mohammad\Desktop\بنویسیم اول دبستان\15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55" y="1283732"/>
            <a:ext cx="4166419" cy="557426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mohammad\Desktop\pic\1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1335" y="1283733"/>
            <a:ext cx="3905865" cy="5574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13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circle(in)">
                                      <p:cBhvr>
                                        <p:cTn id="7" dur="2000"/>
                                        <p:tgtEl>
                                          <p:spTgt spid="8195"/>
                                        </p:tgtEl>
                                      </p:cBhvr>
                                    </p:animEffect>
                                  </p:childTnLst>
                                </p:cTn>
                              </p:par>
                              <p:par>
                                <p:cTn id="8" presetID="6" presetClass="entr" presetSubtype="16" fill="hold" nodeType="withEffect">
                                  <p:stCondLst>
                                    <p:cond delay="0"/>
                                  </p:stCondLst>
                                  <p:childTnLst>
                                    <p:set>
                                      <p:cBhvr>
                                        <p:cTn id="9" dur="1" fill="hold">
                                          <p:stCondLst>
                                            <p:cond delay="0"/>
                                          </p:stCondLst>
                                        </p:cTn>
                                        <p:tgtEl>
                                          <p:spTgt spid="8196"/>
                                        </p:tgtEl>
                                        <p:attrNameLst>
                                          <p:attrName>style.visibility</p:attrName>
                                        </p:attrNameLst>
                                      </p:cBhvr>
                                      <p:to>
                                        <p:strVal val="visible"/>
                                      </p:to>
                                    </p:set>
                                    <p:animEffect transition="in" filter="circle(in)">
                                      <p:cBhvr>
                                        <p:cTn id="10" dur="2000"/>
                                        <p:tgtEl>
                                          <p:spTgt spid="819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mohammad\Desktop\اقفاقاسقفا.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fa-IR" dirty="0">
                <a:cs typeface="B Esfehan" pitchFamily="2" charset="-78"/>
              </a:rPr>
              <a:t>روش های یاددهی یادگیری</a:t>
            </a:r>
            <a:endParaRPr lang="en-US" dirty="0">
              <a:cs typeface="B Esfehan" pitchFamily="2" charset="-78"/>
            </a:endParaRPr>
          </a:p>
        </p:txBody>
      </p:sp>
      <p:sp>
        <p:nvSpPr>
          <p:cNvPr id="3" name="Content Placeholder 2"/>
          <p:cNvSpPr>
            <a:spLocks noGrp="1"/>
          </p:cNvSpPr>
          <p:nvPr>
            <p:ph idx="1"/>
          </p:nvPr>
        </p:nvSpPr>
        <p:spPr/>
        <p:txBody>
          <a:bodyPr/>
          <a:lstStyle/>
          <a:p>
            <a:pPr algn="r" rtl="1"/>
            <a:r>
              <a:rPr lang="fa-IR" dirty="0">
                <a:cs typeface="B Elham" pitchFamily="2" charset="-78"/>
              </a:rPr>
              <a:t>١ روش سخنرانی</a:t>
            </a:r>
          </a:p>
          <a:p>
            <a:pPr algn="r" rtl="1"/>
            <a:r>
              <a:rPr lang="fa-IR" dirty="0">
                <a:cs typeface="B Elham" pitchFamily="2" charset="-78"/>
              </a:rPr>
              <a:t>٢ روش حفظ و تکرار</a:t>
            </a:r>
          </a:p>
          <a:p>
            <a:pPr algn="r" rtl="1"/>
            <a:r>
              <a:rPr lang="fa-IR" dirty="0">
                <a:cs typeface="B Elham" pitchFamily="2" charset="-78"/>
              </a:rPr>
              <a:t>٣ روش پرسش و پاسخ</a:t>
            </a:r>
          </a:p>
          <a:p>
            <a:pPr algn="r" rtl="1"/>
            <a:r>
              <a:rPr lang="fa-IR" dirty="0">
                <a:cs typeface="B Elham" pitchFamily="2" charset="-78"/>
              </a:rPr>
              <a:t>۴ روش نمايشی</a:t>
            </a:r>
          </a:p>
          <a:p>
            <a:pPr algn="r" rtl="1"/>
            <a:r>
              <a:rPr lang="fa-IR" dirty="0">
                <a:cs typeface="B Elham" pitchFamily="2" charset="-78"/>
              </a:rPr>
              <a:t>۵  روش ايفای نقش</a:t>
            </a:r>
          </a:p>
          <a:p>
            <a:pPr algn="r" rtl="1"/>
            <a:r>
              <a:rPr lang="fa-IR" dirty="0">
                <a:cs typeface="B Elham" pitchFamily="2" charset="-78"/>
              </a:rPr>
              <a:t>۶  روش گردش علمی</a:t>
            </a:r>
            <a:endParaRPr lang="en-US" dirty="0">
              <a:cs typeface="B Elham" pitchFamily="2" charset="-78"/>
            </a:endParaRPr>
          </a:p>
          <a:p>
            <a:pPr algn="r" rtl="1"/>
            <a:endParaRPr lang="en-US" dirty="0"/>
          </a:p>
        </p:txBody>
      </p:sp>
    </p:spTree>
    <p:extLst>
      <p:ext uri="{BB962C8B-B14F-4D97-AF65-F5344CB8AC3E}">
        <p14:creationId xmlns:p14="http://schemas.microsoft.com/office/powerpoint/2010/main" val="42149810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mohammad\Desktop\مممم.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828800" y="9832"/>
            <a:ext cx="5105400" cy="563562"/>
          </a:xfrm>
        </p:spPr>
        <p:txBody>
          <a:bodyPr>
            <a:normAutofit fontScale="90000"/>
          </a:bodyPr>
          <a:lstStyle/>
          <a:p>
            <a:r>
              <a:rPr lang="fa-IR" dirty="0">
                <a:cs typeface="B Elham" pitchFamily="2" charset="-78"/>
              </a:rPr>
              <a:t>روش سخنرانـــــــــــــــــــی</a:t>
            </a:r>
            <a:endParaRPr lang="en-US" dirty="0"/>
          </a:p>
        </p:txBody>
      </p:sp>
      <p:sp>
        <p:nvSpPr>
          <p:cNvPr id="3" name="Content Placeholder 2"/>
          <p:cNvSpPr>
            <a:spLocks noGrp="1"/>
          </p:cNvSpPr>
          <p:nvPr>
            <p:ph idx="1"/>
          </p:nvPr>
        </p:nvSpPr>
        <p:spPr>
          <a:xfrm rot="5400000">
            <a:off x="5556455" y="3054146"/>
            <a:ext cx="6400797" cy="749710"/>
          </a:xfrm>
        </p:spPr>
        <p:txBody>
          <a:bodyPr/>
          <a:lstStyle/>
          <a:p>
            <a:r>
              <a:rPr lang="fa-IR" dirty="0">
                <a:cs typeface="B Esfehan" pitchFamily="2" charset="-78"/>
              </a:rPr>
              <a:t>روش هـــــــــــــــــای یاددهی یادگیری</a:t>
            </a:r>
            <a:endParaRPr lang="en-US" dirty="0"/>
          </a:p>
        </p:txBody>
      </p:sp>
      <p:sp>
        <p:nvSpPr>
          <p:cNvPr id="4" name="Down Arrow 3"/>
          <p:cNvSpPr/>
          <p:nvPr/>
        </p:nvSpPr>
        <p:spPr>
          <a:xfrm>
            <a:off x="4114800" y="609600"/>
            <a:ext cx="609600" cy="22860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Left-Right Arrow 4"/>
          <p:cNvSpPr/>
          <p:nvPr/>
        </p:nvSpPr>
        <p:spPr>
          <a:xfrm>
            <a:off x="7924800" y="3200400"/>
            <a:ext cx="609600" cy="533400"/>
          </a:xfrm>
          <a:prstGeom prst="lef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p:cNvSpPr txBox="1"/>
          <p:nvPr/>
        </p:nvSpPr>
        <p:spPr>
          <a:xfrm>
            <a:off x="1312018" y="865108"/>
            <a:ext cx="6215163" cy="369332"/>
          </a:xfrm>
          <a:prstGeom prst="rect">
            <a:avLst/>
          </a:prstGeom>
          <a:noFill/>
        </p:spPr>
        <p:txBody>
          <a:bodyPr wrap="none" rtlCol="0">
            <a:spAutoFit/>
          </a:bodyPr>
          <a:lstStyle/>
          <a:p>
            <a:r>
              <a:rPr lang="fa-IR" dirty="0">
                <a:cs typeface="B Homa" pitchFamily="2" charset="-78"/>
              </a:rPr>
              <a:t>این روش در فارسی اول بیشتر برای توضیحاتی اضافی تصاویر استفاده می شود</a:t>
            </a:r>
            <a:endParaRPr lang="en-US" dirty="0">
              <a:cs typeface="B Homa" pitchFamily="2" charset="-78"/>
            </a:endParaRPr>
          </a:p>
        </p:txBody>
      </p:sp>
      <p:pic>
        <p:nvPicPr>
          <p:cNvPr id="10243" name="Picture 3" descr="C:\Users\mohammad\Desktop\pic\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285875"/>
            <a:ext cx="3962400" cy="557212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Users\mohammad\Desktop\pic\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1394" y="1285875"/>
            <a:ext cx="3724275" cy="561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24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 calcmode="lin" valueType="num">
                                      <p:cBhvr additive="base">
                                        <p:cTn id="7" dur="500" fill="hold"/>
                                        <p:tgtEl>
                                          <p:spTgt spid="10243"/>
                                        </p:tgtEl>
                                        <p:attrNameLst>
                                          <p:attrName>ppt_x</p:attrName>
                                        </p:attrNameLst>
                                      </p:cBhvr>
                                      <p:tavLst>
                                        <p:tav tm="0">
                                          <p:val>
                                            <p:strVal val="#ppt_x"/>
                                          </p:val>
                                        </p:tav>
                                        <p:tav tm="100000">
                                          <p:val>
                                            <p:strVal val="#ppt_x"/>
                                          </p:val>
                                        </p:tav>
                                      </p:tavLst>
                                    </p:anim>
                                    <p:anim calcmode="lin" valueType="num">
                                      <p:cBhvr additive="base">
                                        <p:cTn id="8" dur="500" fill="hold"/>
                                        <p:tgtEl>
                                          <p:spTgt spid="1024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44"/>
                                        </p:tgtEl>
                                        <p:attrNameLst>
                                          <p:attrName>style.visibility</p:attrName>
                                        </p:attrNameLst>
                                      </p:cBhvr>
                                      <p:to>
                                        <p:strVal val="visible"/>
                                      </p:to>
                                    </p:set>
                                    <p:anim calcmode="lin" valueType="num">
                                      <p:cBhvr additive="base">
                                        <p:cTn id="11" dur="500" fill="hold"/>
                                        <p:tgtEl>
                                          <p:spTgt spid="10244"/>
                                        </p:tgtEl>
                                        <p:attrNameLst>
                                          <p:attrName>ppt_x</p:attrName>
                                        </p:attrNameLst>
                                      </p:cBhvr>
                                      <p:tavLst>
                                        <p:tav tm="0">
                                          <p:val>
                                            <p:strVal val="#ppt_x"/>
                                          </p:val>
                                        </p:tav>
                                        <p:tav tm="100000">
                                          <p:val>
                                            <p:strVal val="#ppt_x"/>
                                          </p:val>
                                        </p:tav>
                                      </p:tavLst>
                                    </p:anim>
                                    <p:anim calcmode="lin" valueType="num">
                                      <p:cBhvr additive="base">
                                        <p:cTn id="12" dur="500" fill="hold"/>
                                        <p:tgtEl>
                                          <p:spTgt spid="1024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500"/>
                                        <p:tgtEl>
                                          <p:spTgt spid="10243"/>
                                        </p:tgtEl>
                                        <p:attrNameLst>
                                          <p:attrName>ppt_w</p:attrName>
                                        </p:attrNameLst>
                                      </p:cBhvr>
                                      <p:tavLst>
                                        <p:tav tm="0">
                                          <p:val>
                                            <p:strVal val="ppt_w"/>
                                          </p:val>
                                        </p:tav>
                                        <p:tav tm="100000">
                                          <p:val>
                                            <p:fltVal val="0"/>
                                          </p:val>
                                        </p:tav>
                                      </p:tavLst>
                                    </p:anim>
                                    <p:anim calcmode="lin" valueType="num">
                                      <p:cBhvr>
                                        <p:cTn id="21" dur="500"/>
                                        <p:tgtEl>
                                          <p:spTgt spid="10243"/>
                                        </p:tgtEl>
                                        <p:attrNameLst>
                                          <p:attrName>ppt_h</p:attrName>
                                        </p:attrNameLst>
                                      </p:cBhvr>
                                      <p:tavLst>
                                        <p:tav tm="0">
                                          <p:val>
                                            <p:strVal val="ppt_h"/>
                                          </p:val>
                                        </p:tav>
                                        <p:tav tm="100000">
                                          <p:val>
                                            <p:fltVal val="0"/>
                                          </p:val>
                                        </p:tav>
                                      </p:tavLst>
                                    </p:anim>
                                    <p:animEffect transition="out" filter="fade">
                                      <p:cBhvr>
                                        <p:cTn id="22" dur="500"/>
                                        <p:tgtEl>
                                          <p:spTgt spid="10243"/>
                                        </p:tgtEl>
                                      </p:cBhvr>
                                    </p:animEffect>
                                    <p:set>
                                      <p:cBhvr>
                                        <p:cTn id="23" dur="1" fill="hold">
                                          <p:stCondLst>
                                            <p:cond delay="499"/>
                                          </p:stCondLst>
                                        </p:cTn>
                                        <p:tgtEl>
                                          <p:spTgt spid="10243"/>
                                        </p:tgtEl>
                                        <p:attrNameLst>
                                          <p:attrName>style.visibility</p:attrName>
                                        </p:attrNameLst>
                                      </p:cBhvr>
                                      <p:to>
                                        <p:strVal val="hidden"/>
                                      </p:to>
                                    </p:set>
                                  </p:childTnLst>
                                </p:cTn>
                              </p:par>
                              <p:par>
                                <p:cTn id="24" presetID="53" presetClass="exit" presetSubtype="32" fill="hold" nodeType="withEffect">
                                  <p:stCondLst>
                                    <p:cond delay="0"/>
                                  </p:stCondLst>
                                  <p:childTnLst>
                                    <p:anim calcmode="lin" valueType="num">
                                      <p:cBhvr>
                                        <p:cTn id="25" dur="500"/>
                                        <p:tgtEl>
                                          <p:spTgt spid="10244"/>
                                        </p:tgtEl>
                                        <p:attrNameLst>
                                          <p:attrName>ppt_w</p:attrName>
                                        </p:attrNameLst>
                                      </p:cBhvr>
                                      <p:tavLst>
                                        <p:tav tm="0">
                                          <p:val>
                                            <p:strVal val="ppt_w"/>
                                          </p:val>
                                        </p:tav>
                                        <p:tav tm="100000">
                                          <p:val>
                                            <p:fltVal val="0"/>
                                          </p:val>
                                        </p:tav>
                                      </p:tavLst>
                                    </p:anim>
                                    <p:anim calcmode="lin" valueType="num">
                                      <p:cBhvr>
                                        <p:cTn id="26" dur="500"/>
                                        <p:tgtEl>
                                          <p:spTgt spid="10244"/>
                                        </p:tgtEl>
                                        <p:attrNameLst>
                                          <p:attrName>ppt_h</p:attrName>
                                        </p:attrNameLst>
                                      </p:cBhvr>
                                      <p:tavLst>
                                        <p:tav tm="0">
                                          <p:val>
                                            <p:strVal val="ppt_h"/>
                                          </p:val>
                                        </p:tav>
                                        <p:tav tm="100000">
                                          <p:val>
                                            <p:fltVal val="0"/>
                                          </p:val>
                                        </p:tav>
                                      </p:tavLst>
                                    </p:anim>
                                    <p:animEffect transition="out" filter="fade">
                                      <p:cBhvr>
                                        <p:cTn id="27" dur="500"/>
                                        <p:tgtEl>
                                          <p:spTgt spid="10244"/>
                                        </p:tgtEl>
                                      </p:cBhvr>
                                    </p:animEffect>
                                    <p:set>
                                      <p:cBhvr>
                                        <p:cTn id="28" dur="1" fill="hold">
                                          <p:stCondLst>
                                            <p:cond delay="499"/>
                                          </p:stCondLst>
                                        </p:cTn>
                                        <p:tgtEl>
                                          <p:spTgt spid="10244"/>
                                        </p:tgtEl>
                                        <p:attrNameLst>
                                          <p:attrName>style.visibility</p:attrName>
                                        </p:attrNameLst>
                                      </p:cBhvr>
                                      <p:to>
                                        <p:strVal val="hidden"/>
                                      </p:to>
                                    </p:set>
                                  </p:childTnLst>
                                </p:cTn>
                              </p:par>
                              <p:par>
                                <p:cTn id="29" presetID="53" presetClass="exit" presetSubtype="32" fill="hold" grpId="1" nodeType="withEffect">
                                  <p:stCondLst>
                                    <p:cond delay="0"/>
                                  </p:stCondLst>
                                  <p:childTnLst>
                                    <p:anim calcmode="lin" valueType="num">
                                      <p:cBhvr>
                                        <p:cTn id="30" dur="500"/>
                                        <p:tgtEl>
                                          <p:spTgt spid="6"/>
                                        </p:tgtEl>
                                        <p:attrNameLst>
                                          <p:attrName>ppt_w</p:attrName>
                                        </p:attrNameLst>
                                      </p:cBhvr>
                                      <p:tavLst>
                                        <p:tav tm="0">
                                          <p:val>
                                            <p:strVal val="ppt_w"/>
                                          </p:val>
                                        </p:tav>
                                        <p:tav tm="100000">
                                          <p:val>
                                            <p:fltVal val="0"/>
                                          </p:val>
                                        </p:tav>
                                      </p:tavLst>
                                    </p:anim>
                                    <p:anim calcmode="lin" valueType="num">
                                      <p:cBhvr>
                                        <p:cTn id="31" dur="500"/>
                                        <p:tgtEl>
                                          <p:spTgt spid="6"/>
                                        </p:tgtEl>
                                        <p:attrNameLst>
                                          <p:attrName>ppt_h</p:attrName>
                                        </p:attrNameLst>
                                      </p:cBhvr>
                                      <p:tavLst>
                                        <p:tav tm="0">
                                          <p:val>
                                            <p:strVal val="ppt_h"/>
                                          </p:val>
                                        </p:tav>
                                        <p:tav tm="100000">
                                          <p:val>
                                            <p:fltVal val="0"/>
                                          </p:val>
                                        </p:tav>
                                      </p:tavLst>
                                    </p:anim>
                                    <p:animEffect transition="out" filter="fade">
                                      <p:cBhvr>
                                        <p:cTn id="32" dur="500"/>
                                        <p:tgtEl>
                                          <p:spTgt spid="6"/>
                                        </p:tgtEl>
                                      </p:cBhvr>
                                    </p:animEffect>
                                    <p:set>
                                      <p:cBhvr>
                                        <p:cTn id="33" dur="1" fill="hold">
                                          <p:stCondLst>
                                            <p:cond delay="499"/>
                                          </p:stCondLst>
                                        </p:cTn>
                                        <p:tgtEl>
                                          <p:spTgt spid="6"/>
                                        </p:tgtEl>
                                        <p:attrNameLst>
                                          <p:attrName>style.visibility</p:attrName>
                                        </p:attrNameLst>
                                      </p:cBhvr>
                                      <p:to>
                                        <p:strVal val="hidden"/>
                                      </p:to>
                                    </p:set>
                                  </p:childTnLst>
                                </p:cTn>
                              </p:par>
                              <p:par>
                                <p:cTn id="34" presetID="53" presetClass="exit" presetSubtype="32" fill="hold" nodeType="withEffect">
                                  <p:stCondLst>
                                    <p:cond delay="0"/>
                                  </p:stCondLst>
                                  <p:childTnLst>
                                    <p:anim calcmode="lin" valueType="num">
                                      <p:cBhvr>
                                        <p:cTn id="35" dur="500"/>
                                        <p:tgtEl>
                                          <p:spTgt spid="10242"/>
                                        </p:tgtEl>
                                        <p:attrNameLst>
                                          <p:attrName>ppt_w</p:attrName>
                                        </p:attrNameLst>
                                      </p:cBhvr>
                                      <p:tavLst>
                                        <p:tav tm="0">
                                          <p:val>
                                            <p:strVal val="ppt_w"/>
                                          </p:val>
                                        </p:tav>
                                        <p:tav tm="100000">
                                          <p:val>
                                            <p:fltVal val="0"/>
                                          </p:val>
                                        </p:tav>
                                      </p:tavLst>
                                    </p:anim>
                                    <p:anim calcmode="lin" valueType="num">
                                      <p:cBhvr>
                                        <p:cTn id="36" dur="500"/>
                                        <p:tgtEl>
                                          <p:spTgt spid="10242"/>
                                        </p:tgtEl>
                                        <p:attrNameLst>
                                          <p:attrName>ppt_h</p:attrName>
                                        </p:attrNameLst>
                                      </p:cBhvr>
                                      <p:tavLst>
                                        <p:tav tm="0">
                                          <p:val>
                                            <p:strVal val="ppt_h"/>
                                          </p:val>
                                        </p:tav>
                                        <p:tav tm="100000">
                                          <p:val>
                                            <p:fltVal val="0"/>
                                          </p:val>
                                        </p:tav>
                                      </p:tavLst>
                                    </p:anim>
                                    <p:animEffect transition="out" filter="fade">
                                      <p:cBhvr>
                                        <p:cTn id="37" dur="500"/>
                                        <p:tgtEl>
                                          <p:spTgt spid="10242"/>
                                        </p:tgtEl>
                                      </p:cBhvr>
                                    </p:animEffect>
                                    <p:set>
                                      <p:cBhvr>
                                        <p:cTn id="38" dur="1" fill="hold">
                                          <p:stCondLst>
                                            <p:cond delay="499"/>
                                          </p:stCondLst>
                                        </p:cTn>
                                        <p:tgtEl>
                                          <p:spTgt spid="102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mohammad\Desktop\بتلغتدزل.jpg"/>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9832"/>
            <a:ext cx="8229600" cy="639762"/>
          </a:xfrm>
        </p:spPr>
        <p:txBody>
          <a:bodyPr>
            <a:normAutofit fontScale="90000"/>
          </a:bodyPr>
          <a:lstStyle/>
          <a:p>
            <a:r>
              <a:rPr lang="fa-IR" dirty="0">
                <a:cs typeface="B Elham" pitchFamily="2" charset="-78"/>
              </a:rPr>
              <a:t>روش حفــــــــظ و تکـــــــــــــــــــرار</a:t>
            </a:r>
            <a:endParaRPr lang="en-US" dirty="0"/>
          </a:p>
        </p:txBody>
      </p:sp>
      <p:sp>
        <p:nvSpPr>
          <p:cNvPr id="3" name="Content Placeholder 2"/>
          <p:cNvSpPr>
            <a:spLocks noGrp="1"/>
          </p:cNvSpPr>
          <p:nvPr>
            <p:ph idx="1"/>
          </p:nvPr>
        </p:nvSpPr>
        <p:spPr>
          <a:xfrm rot="5400000">
            <a:off x="5600698" y="3162302"/>
            <a:ext cx="6477001" cy="609600"/>
          </a:xfrm>
        </p:spPr>
        <p:txBody>
          <a:bodyPr/>
          <a:lstStyle/>
          <a:p>
            <a:r>
              <a:rPr lang="fa-IR" dirty="0">
                <a:cs typeface="B Esfehan" pitchFamily="2" charset="-78"/>
              </a:rPr>
              <a:t>روش هـــــــــــــــــای یاددهی یادگیری</a:t>
            </a:r>
            <a:endParaRPr lang="en-US" dirty="0"/>
          </a:p>
          <a:p>
            <a:endParaRPr lang="en-US" dirty="0"/>
          </a:p>
        </p:txBody>
      </p:sp>
      <p:sp>
        <p:nvSpPr>
          <p:cNvPr id="4" name="Left-Right Arrow 3"/>
          <p:cNvSpPr/>
          <p:nvPr/>
        </p:nvSpPr>
        <p:spPr>
          <a:xfrm>
            <a:off x="8001000" y="3352800"/>
            <a:ext cx="381000" cy="304800"/>
          </a:xfrm>
          <a:prstGeom prst="lef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Down Arrow 4"/>
          <p:cNvSpPr/>
          <p:nvPr/>
        </p:nvSpPr>
        <p:spPr>
          <a:xfrm>
            <a:off x="4343400" y="685800"/>
            <a:ext cx="457200" cy="30480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p:cNvSpPr txBox="1"/>
          <p:nvPr/>
        </p:nvSpPr>
        <p:spPr>
          <a:xfrm>
            <a:off x="1562100" y="990599"/>
            <a:ext cx="6019800" cy="461665"/>
          </a:xfrm>
          <a:prstGeom prst="rect">
            <a:avLst/>
          </a:prstGeom>
          <a:noFill/>
        </p:spPr>
        <p:txBody>
          <a:bodyPr wrap="square" rtlCol="0">
            <a:spAutoFit/>
          </a:bodyPr>
          <a:lstStyle/>
          <a:p>
            <a:r>
              <a:rPr lang="fa-IR" sz="2400" dirty="0">
                <a:cs typeface="B Elham" pitchFamily="2" charset="-78"/>
              </a:rPr>
              <a:t>این روش برای حفظ کردن اشعار مورد استفاده قرار میگیرد</a:t>
            </a:r>
            <a:endParaRPr lang="en-US" sz="2400" dirty="0">
              <a:cs typeface="B Elham" pitchFamily="2" charset="-78"/>
            </a:endParaRPr>
          </a:p>
        </p:txBody>
      </p:sp>
      <p:pic>
        <p:nvPicPr>
          <p:cNvPr id="11267" name="Picture 3" descr="C:\Users\mohammad\Desktop\pic\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52264"/>
            <a:ext cx="4238625" cy="5405736"/>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Users\mohammad\Desktop\pic\2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8625" y="1452264"/>
            <a:ext cx="4219575" cy="5405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16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 calcmode="lin" valueType="num">
                                      <p:cBhvr additive="base">
                                        <p:cTn id="7" dur="500" fill="hold"/>
                                        <p:tgtEl>
                                          <p:spTgt spid="11268"/>
                                        </p:tgtEl>
                                        <p:attrNameLst>
                                          <p:attrName>ppt_x</p:attrName>
                                        </p:attrNameLst>
                                      </p:cBhvr>
                                      <p:tavLst>
                                        <p:tav tm="0">
                                          <p:val>
                                            <p:strVal val="#ppt_x"/>
                                          </p:val>
                                        </p:tav>
                                        <p:tav tm="100000">
                                          <p:val>
                                            <p:strVal val="#ppt_x"/>
                                          </p:val>
                                        </p:tav>
                                      </p:tavLst>
                                    </p:anim>
                                    <p:anim calcmode="lin" valueType="num">
                                      <p:cBhvr additive="base">
                                        <p:cTn id="8" dur="500" fill="hold"/>
                                        <p:tgtEl>
                                          <p:spTgt spid="1126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267"/>
                                        </p:tgtEl>
                                        <p:attrNameLst>
                                          <p:attrName>style.visibility</p:attrName>
                                        </p:attrNameLst>
                                      </p:cBhvr>
                                      <p:to>
                                        <p:strVal val="visible"/>
                                      </p:to>
                                    </p:set>
                                    <p:anim calcmode="lin" valueType="num">
                                      <p:cBhvr additive="base">
                                        <p:cTn id="11" dur="500" fill="hold"/>
                                        <p:tgtEl>
                                          <p:spTgt spid="11267"/>
                                        </p:tgtEl>
                                        <p:attrNameLst>
                                          <p:attrName>ppt_x</p:attrName>
                                        </p:attrNameLst>
                                      </p:cBhvr>
                                      <p:tavLst>
                                        <p:tav tm="0">
                                          <p:val>
                                            <p:strVal val="#ppt_x"/>
                                          </p:val>
                                        </p:tav>
                                        <p:tav tm="100000">
                                          <p:val>
                                            <p:strVal val="#ppt_x"/>
                                          </p:val>
                                        </p:tav>
                                      </p:tavLst>
                                    </p:anim>
                                    <p:anim calcmode="lin" valueType="num">
                                      <p:cBhvr additive="base">
                                        <p:cTn id="12" dur="500" fill="hold"/>
                                        <p:tgtEl>
                                          <p:spTgt spid="11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xit" presetSubtype="10" fill="hold" nodeType="clickEffect">
                                  <p:stCondLst>
                                    <p:cond delay="0"/>
                                  </p:stCondLst>
                                  <p:childTnLst>
                                    <p:animEffect transition="out" filter="randombar(horizontal)">
                                      <p:cBhvr>
                                        <p:cTn id="20" dur="500"/>
                                        <p:tgtEl>
                                          <p:spTgt spid="11268"/>
                                        </p:tgtEl>
                                      </p:cBhvr>
                                    </p:animEffect>
                                    <p:set>
                                      <p:cBhvr>
                                        <p:cTn id="21" dur="1" fill="hold">
                                          <p:stCondLst>
                                            <p:cond delay="499"/>
                                          </p:stCondLst>
                                        </p:cTn>
                                        <p:tgtEl>
                                          <p:spTgt spid="11268"/>
                                        </p:tgtEl>
                                        <p:attrNameLst>
                                          <p:attrName>style.visibility</p:attrName>
                                        </p:attrNameLst>
                                      </p:cBhvr>
                                      <p:to>
                                        <p:strVal val="hidden"/>
                                      </p:to>
                                    </p:set>
                                  </p:childTnLst>
                                </p:cTn>
                              </p:par>
                              <p:par>
                                <p:cTn id="22" presetID="14" presetClass="exit" presetSubtype="10" fill="hold" nodeType="withEffect">
                                  <p:stCondLst>
                                    <p:cond delay="0"/>
                                  </p:stCondLst>
                                  <p:childTnLst>
                                    <p:animEffect transition="out" filter="randombar(horizontal)">
                                      <p:cBhvr>
                                        <p:cTn id="23" dur="500"/>
                                        <p:tgtEl>
                                          <p:spTgt spid="11267"/>
                                        </p:tgtEl>
                                      </p:cBhvr>
                                    </p:animEffect>
                                    <p:set>
                                      <p:cBhvr>
                                        <p:cTn id="24" dur="1" fill="hold">
                                          <p:stCondLst>
                                            <p:cond delay="499"/>
                                          </p:stCondLst>
                                        </p:cTn>
                                        <p:tgtEl>
                                          <p:spTgt spid="11267"/>
                                        </p:tgtEl>
                                        <p:attrNameLst>
                                          <p:attrName>style.visibility</p:attrName>
                                        </p:attrNameLst>
                                      </p:cBhvr>
                                      <p:to>
                                        <p:strVal val="hidden"/>
                                      </p:to>
                                    </p:set>
                                  </p:childTnLst>
                                </p:cTn>
                              </p:par>
                              <p:par>
                                <p:cTn id="25" presetID="14" presetClass="exit" presetSubtype="10" fill="hold" grpId="1" nodeType="withEffect">
                                  <p:stCondLst>
                                    <p:cond delay="0"/>
                                  </p:stCondLst>
                                  <p:childTnLst>
                                    <p:animEffect transition="out" filter="randombar(horizontal)">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mohammad\Desktop\غتفی.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4581"/>
            <a:ext cx="8229600" cy="639762"/>
          </a:xfrm>
        </p:spPr>
        <p:txBody>
          <a:bodyPr>
            <a:normAutofit fontScale="90000"/>
          </a:bodyPr>
          <a:lstStyle/>
          <a:p>
            <a:r>
              <a:rPr lang="fa-IR" dirty="0">
                <a:cs typeface="B Elham" pitchFamily="2" charset="-78"/>
              </a:rPr>
              <a:t>روش پرســـــــــــش و پاســـــــــــــــــــخ</a:t>
            </a:r>
            <a:endParaRPr lang="en-US" dirty="0"/>
          </a:p>
        </p:txBody>
      </p:sp>
      <p:sp>
        <p:nvSpPr>
          <p:cNvPr id="3" name="Content Placeholder 2"/>
          <p:cNvSpPr>
            <a:spLocks noGrp="1"/>
          </p:cNvSpPr>
          <p:nvPr>
            <p:ph idx="1"/>
          </p:nvPr>
        </p:nvSpPr>
        <p:spPr>
          <a:xfrm rot="5400000">
            <a:off x="5753100" y="3162300"/>
            <a:ext cx="6248400" cy="533400"/>
          </a:xfrm>
        </p:spPr>
        <p:txBody>
          <a:bodyPr>
            <a:normAutofit fontScale="92500" lnSpcReduction="10000"/>
          </a:bodyPr>
          <a:lstStyle/>
          <a:p>
            <a:r>
              <a:rPr lang="fa-IR" dirty="0">
                <a:cs typeface="B Esfehan" pitchFamily="2" charset="-78"/>
              </a:rPr>
              <a:t>روش هـــــــــــــــــای یاددهی یادگیری</a:t>
            </a:r>
            <a:endParaRPr lang="en-US" dirty="0"/>
          </a:p>
          <a:p>
            <a:endParaRPr lang="en-US" dirty="0"/>
          </a:p>
          <a:p>
            <a:endParaRPr lang="en-US" dirty="0"/>
          </a:p>
        </p:txBody>
      </p:sp>
      <p:sp>
        <p:nvSpPr>
          <p:cNvPr id="4" name="Left-Right Arrow 3"/>
          <p:cNvSpPr/>
          <p:nvPr/>
        </p:nvSpPr>
        <p:spPr>
          <a:xfrm>
            <a:off x="8153400" y="3276600"/>
            <a:ext cx="381000" cy="304800"/>
          </a:xfrm>
          <a:prstGeom prst="lef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Down Arrow 4"/>
          <p:cNvSpPr/>
          <p:nvPr/>
        </p:nvSpPr>
        <p:spPr>
          <a:xfrm>
            <a:off x="4343400" y="685800"/>
            <a:ext cx="381000" cy="22860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p:cNvSpPr txBox="1"/>
          <p:nvPr/>
        </p:nvSpPr>
        <p:spPr>
          <a:xfrm>
            <a:off x="91439" y="889903"/>
            <a:ext cx="9636219" cy="338554"/>
          </a:xfrm>
          <a:prstGeom prst="rect">
            <a:avLst/>
          </a:prstGeom>
          <a:noFill/>
        </p:spPr>
        <p:txBody>
          <a:bodyPr wrap="square" rtlCol="0">
            <a:spAutoFit/>
          </a:bodyPr>
          <a:lstStyle/>
          <a:p>
            <a:r>
              <a:rPr lang="fa-IR" sz="1600" dirty="0">
                <a:cs typeface="B Farnaz" pitchFamily="2" charset="-78"/>
              </a:rPr>
              <a:t>این روش در بخش نگاره های بخوانیم کاربرد دارد زیرا دانش آموزان هنوز مهارت خواندن و نوشتن را کسب نکرده اند</a:t>
            </a:r>
            <a:endParaRPr lang="en-US" sz="1600" dirty="0">
              <a:cs typeface="B Farnaz" pitchFamily="2" charset="-78"/>
            </a:endParaRP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48" y="1228457"/>
            <a:ext cx="4152900" cy="5629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3712" y="1228457"/>
            <a:ext cx="4105275" cy="5600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398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additive="base">
                                        <p:cTn id="7" dur="500" fill="hold"/>
                                        <p:tgtEl>
                                          <p:spTgt spid="12291"/>
                                        </p:tgtEl>
                                        <p:attrNameLst>
                                          <p:attrName>ppt_x</p:attrName>
                                        </p:attrNameLst>
                                      </p:cBhvr>
                                      <p:tavLst>
                                        <p:tav tm="0">
                                          <p:val>
                                            <p:strVal val="#ppt_x"/>
                                          </p:val>
                                        </p:tav>
                                        <p:tav tm="100000">
                                          <p:val>
                                            <p:strVal val="#ppt_x"/>
                                          </p:val>
                                        </p:tav>
                                      </p:tavLst>
                                    </p:anim>
                                    <p:anim calcmode="lin" valueType="num">
                                      <p:cBhvr additive="base">
                                        <p:cTn id="8" dur="500" fill="hold"/>
                                        <p:tgtEl>
                                          <p:spTgt spid="1229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292"/>
                                        </p:tgtEl>
                                        <p:attrNameLst>
                                          <p:attrName>style.visibility</p:attrName>
                                        </p:attrNameLst>
                                      </p:cBhvr>
                                      <p:to>
                                        <p:strVal val="visible"/>
                                      </p:to>
                                    </p:set>
                                    <p:anim calcmode="lin" valueType="num">
                                      <p:cBhvr additive="base">
                                        <p:cTn id="11" dur="500" fill="hold"/>
                                        <p:tgtEl>
                                          <p:spTgt spid="12292"/>
                                        </p:tgtEl>
                                        <p:attrNameLst>
                                          <p:attrName>ppt_x</p:attrName>
                                        </p:attrNameLst>
                                      </p:cBhvr>
                                      <p:tavLst>
                                        <p:tav tm="0">
                                          <p:val>
                                            <p:strVal val="#ppt_x"/>
                                          </p:val>
                                        </p:tav>
                                        <p:tav tm="100000">
                                          <p:val>
                                            <p:strVal val="#ppt_x"/>
                                          </p:val>
                                        </p:tav>
                                      </p:tavLst>
                                    </p:anim>
                                    <p:anim calcmode="lin" valueType="num">
                                      <p:cBhvr additive="base">
                                        <p:cTn id="12" dur="500" fill="hold"/>
                                        <p:tgtEl>
                                          <p:spTgt spid="1229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12291"/>
                                        </p:tgtEl>
                                        <p:attrNameLst>
                                          <p:attrName>ppt_x</p:attrName>
                                        </p:attrNameLst>
                                      </p:cBhvr>
                                      <p:tavLst>
                                        <p:tav tm="0">
                                          <p:val>
                                            <p:strVal val="ppt_x"/>
                                          </p:val>
                                        </p:tav>
                                        <p:tav tm="100000">
                                          <p:val>
                                            <p:strVal val="ppt_x"/>
                                          </p:val>
                                        </p:tav>
                                      </p:tavLst>
                                    </p:anim>
                                    <p:anim calcmode="lin" valueType="num">
                                      <p:cBhvr additive="base">
                                        <p:cTn id="21" dur="500"/>
                                        <p:tgtEl>
                                          <p:spTgt spid="12291"/>
                                        </p:tgtEl>
                                        <p:attrNameLst>
                                          <p:attrName>ppt_y</p:attrName>
                                        </p:attrNameLst>
                                      </p:cBhvr>
                                      <p:tavLst>
                                        <p:tav tm="0">
                                          <p:val>
                                            <p:strVal val="ppt_y"/>
                                          </p:val>
                                        </p:tav>
                                        <p:tav tm="100000">
                                          <p:val>
                                            <p:strVal val="1+ppt_h/2"/>
                                          </p:val>
                                        </p:tav>
                                      </p:tavLst>
                                    </p:anim>
                                    <p:set>
                                      <p:cBhvr>
                                        <p:cTn id="22" dur="1" fill="hold">
                                          <p:stCondLst>
                                            <p:cond delay="499"/>
                                          </p:stCondLst>
                                        </p:cTn>
                                        <p:tgtEl>
                                          <p:spTgt spid="12291"/>
                                        </p:tgtEl>
                                        <p:attrNameLst>
                                          <p:attrName>style.visibility</p:attrName>
                                        </p:attrNameLst>
                                      </p:cBhvr>
                                      <p:to>
                                        <p:strVal val="hidden"/>
                                      </p:to>
                                    </p:set>
                                  </p:childTnLst>
                                </p:cTn>
                              </p:par>
                              <p:par>
                                <p:cTn id="23" presetID="2" presetClass="exit" presetSubtype="4" fill="hold" nodeType="withEffect">
                                  <p:stCondLst>
                                    <p:cond delay="0"/>
                                  </p:stCondLst>
                                  <p:childTnLst>
                                    <p:anim calcmode="lin" valueType="num">
                                      <p:cBhvr additive="base">
                                        <p:cTn id="24" dur="500"/>
                                        <p:tgtEl>
                                          <p:spTgt spid="12292"/>
                                        </p:tgtEl>
                                        <p:attrNameLst>
                                          <p:attrName>ppt_x</p:attrName>
                                        </p:attrNameLst>
                                      </p:cBhvr>
                                      <p:tavLst>
                                        <p:tav tm="0">
                                          <p:val>
                                            <p:strVal val="ppt_x"/>
                                          </p:val>
                                        </p:tav>
                                        <p:tav tm="100000">
                                          <p:val>
                                            <p:strVal val="ppt_x"/>
                                          </p:val>
                                        </p:tav>
                                      </p:tavLst>
                                    </p:anim>
                                    <p:anim calcmode="lin" valueType="num">
                                      <p:cBhvr additive="base">
                                        <p:cTn id="25" dur="500"/>
                                        <p:tgtEl>
                                          <p:spTgt spid="12292"/>
                                        </p:tgtEl>
                                        <p:attrNameLst>
                                          <p:attrName>ppt_y</p:attrName>
                                        </p:attrNameLst>
                                      </p:cBhvr>
                                      <p:tavLst>
                                        <p:tav tm="0">
                                          <p:val>
                                            <p:strVal val="ppt_y"/>
                                          </p:val>
                                        </p:tav>
                                        <p:tav tm="100000">
                                          <p:val>
                                            <p:strVal val="1+ppt_h/2"/>
                                          </p:val>
                                        </p:tav>
                                      </p:tavLst>
                                    </p:anim>
                                    <p:set>
                                      <p:cBhvr>
                                        <p:cTn id="26" dur="1" fill="hold">
                                          <p:stCondLst>
                                            <p:cond delay="499"/>
                                          </p:stCondLst>
                                        </p:cTn>
                                        <p:tgtEl>
                                          <p:spTgt spid="12292"/>
                                        </p:tgtEl>
                                        <p:attrNameLst>
                                          <p:attrName>style.visibility</p:attrName>
                                        </p:attrNameLst>
                                      </p:cBhvr>
                                      <p:to>
                                        <p:strVal val="hidden"/>
                                      </p:to>
                                    </p:set>
                                  </p:childTnLst>
                                </p:cTn>
                              </p:par>
                              <p:par>
                                <p:cTn id="27" presetID="2" presetClass="exit" presetSubtype="4" fill="hold" grpId="1" nodeType="withEffect">
                                  <p:stCondLst>
                                    <p:cond delay="0"/>
                                  </p:stCondLst>
                                  <p:childTnLst>
                                    <p:anim calcmode="lin" valueType="num">
                                      <p:cBhvr additive="base">
                                        <p:cTn id="28" dur="500"/>
                                        <p:tgtEl>
                                          <p:spTgt spid="6"/>
                                        </p:tgtEl>
                                        <p:attrNameLst>
                                          <p:attrName>ppt_x</p:attrName>
                                        </p:attrNameLst>
                                      </p:cBhvr>
                                      <p:tavLst>
                                        <p:tav tm="0">
                                          <p:val>
                                            <p:strVal val="ppt_x"/>
                                          </p:val>
                                        </p:tav>
                                        <p:tav tm="100000">
                                          <p:val>
                                            <p:strVal val="ppt_x"/>
                                          </p:val>
                                        </p:tav>
                                      </p:tavLst>
                                    </p:anim>
                                    <p:anim calcmode="lin" valueType="num">
                                      <p:cBhvr additive="base">
                                        <p:cTn id="29" dur="500"/>
                                        <p:tgtEl>
                                          <p:spTgt spid="6"/>
                                        </p:tgtEl>
                                        <p:attrNameLst>
                                          <p:attrName>ppt_y</p:attrName>
                                        </p:attrNameLst>
                                      </p:cBhvr>
                                      <p:tavLst>
                                        <p:tav tm="0">
                                          <p:val>
                                            <p:strVal val="ppt_y"/>
                                          </p:val>
                                        </p:tav>
                                        <p:tav tm="100000">
                                          <p:val>
                                            <p:strVal val="1+ppt_h/2"/>
                                          </p:val>
                                        </p:tav>
                                      </p:tavLst>
                                    </p:anim>
                                    <p:set>
                                      <p:cBhvr>
                                        <p:cTn id="3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mohammad\Desktop\زالی.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81000" y="9832"/>
            <a:ext cx="8229600" cy="411162"/>
          </a:xfrm>
        </p:spPr>
        <p:txBody>
          <a:bodyPr>
            <a:normAutofit fontScale="90000"/>
          </a:bodyPr>
          <a:lstStyle/>
          <a:p>
            <a:r>
              <a:rPr lang="fa-IR" dirty="0">
                <a:cs typeface="B Esfehan" pitchFamily="2" charset="-78"/>
              </a:rPr>
              <a:t>روش نمایشـــــــــــــــــــــــــــــی</a:t>
            </a:r>
            <a:endParaRPr lang="en-US" dirty="0">
              <a:cs typeface="B Esfehan" pitchFamily="2" charset="-78"/>
            </a:endParaRPr>
          </a:p>
        </p:txBody>
      </p:sp>
      <p:sp>
        <p:nvSpPr>
          <p:cNvPr id="3" name="Content Placeholder 2"/>
          <p:cNvSpPr>
            <a:spLocks noGrp="1"/>
          </p:cNvSpPr>
          <p:nvPr>
            <p:ph idx="1"/>
          </p:nvPr>
        </p:nvSpPr>
        <p:spPr>
          <a:xfrm rot="5400000">
            <a:off x="5592096" y="3094704"/>
            <a:ext cx="6400800" cy="668594"/>
          </a:xfrm>
        </p:spPr>
        <p:txBody>
          <a:bodyPr/>
          <a:lstStyle/>
          <a:p>
            <a:r>
              <a:rPr lang="fa-IR" dirty="0">
                <a:cs typeface="B Esfehan" pitchFamily="2" charset="-78"/>
              </a:rPr>
              <a:t>روش هـــــــــــــــــای یاددهی یادگیری</a:t>
            </a:r>
            <a:endParaRPr lang="en-US" dirty="0"/>
          </a:p>
          <a:p>
            <a:endParaRPr lang="en-US" dirty="0"/>
          </a:p>
          <a:p>
            <a:endParaRPr lang="en-US" dirty="0"/>
          </a:p>
          <a:p>
            <a:endParaRPr lang="en-US" dirty="0"/>
          </a:p>
        </p:txBody>
      </p:sp>
      <p:sp>
        <p:nvSpPr>
          <p:cNvPr id="4" name="Down Arrow 3"/>
          <p:cNvSpPr/>
          <p:nvPr/>
        </p:nvSpPr>
        <p:spPr>
          <a:xfrm>
            <a:off x="4114800" y="457200"/>
            <a:ext cx="762000" cy="30480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Left-Right Arrow 4"/>
          <p:cNvSpPr/>
          <p:nvPr/>
        </p:nvSpPr>
        <p:spPr>
          <a:xfrm>
            <a:off x="8001000" y="3200400"/>
            <a:ext cx="533400" cy="381000"/>
          </a:xfrm>
          <a:prstGeom prst="lef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1328907" y="762000"/>
            <a:ext cx="6333785" cy="707886"/>
          </a:xfrm>
          <a:prstGeom prst="rect">
            <a:avLst/>
          </a:prstGeom>
          <a:noFill/>
        </p:spPr>
        <p:txBody>
          <a:bodyPr wrap="none" rtlCol="0">
            <a:spAutoFit/>
          </a:bodyPr>
          <a:lstStyle/>
          <a:p>
            <a:pPr algn="r" rtl="1"/>
            <a:r>
              <a:rPr lang="fa-IR" sz="2000" dirty="0">
                <a:cs typeface="B Elham" pitchFamily="2" charset="-78"/>
              </a:rPr>
              <a:t>پایه ی اصلی کتاب فارسی اول بر روش و مبنای نمایشی استوار است</a:t>
            </a:r>
          </a:p>
          <a:p>
            <a:pPr algn="r" rtl="1"/>
            <a:r>
              <a:rPr lang="fa-IR" sz="2000" dirty="0">
                <a:cs typeface="B Elham" pitchFamily="2" charset="-78"/>
              </a:rPr>
              <a:t>به این صورت که ابتدا تصاویر نمایش داده میشود سپس آموزش ارائه میشود</a:t>
            </a:r>
            <a:endParaRPr lang="en-US" sz="2000" dirty="0">
              <a:cs typeface="B Elham" pitchFamily="2" charset="-78"/>
            </a:endParaRPr>
          </a:p>
        </p:txBody>
      </p:sp>
      <p:pic>
        <p:nvPicPr>
          <p:cNvPr id="13317" name="Picture 5" descr="C:\Users\mohammad\Desktop\pic\3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4325" y="1469886"/>
            <a:ext cx="3876675" cy="5495925"/>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C:\Users\mohammad\Desktop\pic\3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 y="1469886"/>
            <a:ext cx="4162425" cy="549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69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8"/>
                                        </p:tgtEl>
                                        <p:attrNameLst>
                                          <p:attrName>style.visibility</p:attrName>
                                        </p:attrNameLst>
                                      </p:cBhvr>
                                      <p:to>
                                        <p:strVal val="visible"/>
                                      </p:to>
                                    </p:set>
                                    <p:anim calcmode="lin" valueType="num">
                                      <p:cBhvr additive="base">
                                        <p:cTn id="7" dur="500" fill="hold"/>
                                        <p:tgtEl>
                                          <p:spTgt spid="13318"/>
                                        </p:tgtEl>
                                        <p:attrNameLst>
                                          <p:attrName>ppt_x</p:attrName>
                                        </p:attrNameLst>
                                      </p:cBhvr>
                                      <p:tavLst>
                                        <p:tav tm="0">
                                          <p:val>
                                            <p:strVal val="#ppt_x"/>
                                          </p:val>
                                        </p:tav>
                                        <p:tav tm="100000">
                                          <p:val>
                                            <p:strVal val="#ppt_x"/>
                                          </p:val>
                                        </p:tav>
                                      </p:tavLst>
                                    </p:anim>
                                    <p:anim calcmode="lin" valueType="num">
                                      <p:cBhvr additive="base">
                                        <p:cTn id="8" dur="500" fill="hold"/>
                                        <p:tgtEl>
                                          <p:spTgt spid="1331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317"/>
                                        </p:tgtEl>
                                        <p:attrNameLst>
                                          <p:attrName>style.visibility</p:attrName>
                                        </p:attrNameLst>
                                      </p:cBhvr>
                                      <p:to>
                                        <p:strVal val="visible"/>
                                      </p:to>
                                    </p:set>
                                    <p:anim calcmode="lin" valueType="num">
                                      <p:cBhvr additive="base">
                                        <p:cTn id="11" dur="500" fill="hold"/>
                                        <p:tgtEl>
                                          <p:spTgt spid="13317"/>
                                        </p:tgtEl>
                                        <p:attrNameLst>
                                          <p:attrName>ppt_x</p:attrName>
                                        </p:attrNameLst>
                                      </p:cBhvr>
                                      <p:tavLst>
                                        <p:tav tm="0">
                                          <p:val>
                                            <p:strVal val="#ppt_x"/>
                                          </p:val>
                                        </p:tav>
                                        <p:tav tm="100000">
                                          <p:val>
                                            <p:strVal val="#ppt_x"/>
                                          </p:val>
                                        </p:tav>
                                      </p:tavLst>
                                    </p:anim>
                                    <p:anim calcmode="lin" valueType="num">
                                      <p:cBhvr additive="base">
                                        <p:cTn id="12" dur="500" fill="hold"/>
                                        <p:tgtEl>
                                          <p:spTgt spid="133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xit" presetSubtype="32" fill="hold" nodeType="clickEffect">
                                  <p:stCondLst>
                                    <p:cond delay="0"/>
                                  </p:stCondLst>
                                  <p:childTnLst>
                                    <p:animEffect transition="out" filter="circle(out)">
                                      <p:cBhvr>
                                        <p:cTn id="20" dur="2000"/>
                                        <p:tgtEl>
                                          <p:spTgt spid="13318"/>
                                        </p:tgtEl>
                                      </p:cBhvr>
                                    </p:animEffect>
                                    <p:set>
                                      <p:cBhvr>
                                        <p:cTn id="21" dur="1" fill="hold">
                                          <p:stCondLst>
                                            <p:cond delay="1999"/>
                                          </p:stCondLst>
                                        </p:cTn>
                                        <p:tgtEl>
                                          <p:spTgt spid="13318"/>
                                        </p:tgtEl>
                                        <p:attrNameLst>
                                          <p:attrName>style.visibility</p:attrName>
                                        </p:attrNameLst>
                                      </p:cBhvr>
                                      <p:to>
                                        <p:strVal val="hidden"/>
                                      </p:to>
                                    </p:set>
                                  </p:childTnLst>
                                </p:cTn>
                              </p:par>
                              <p:par>
                                <p:cTn id="22" presetID="6" presetClass="exit" presetSubtype="32" fill="hold" nodeType="withEffect">
                                  <p:stCondLst>
                                    <p:cond delay="0"/>
                                  </p:stCondLst>
                                  <p:childTnLst>
                                    <p:animEffect transition="out" filter="circle(out)">
                                      <p:cBhvr>
                                        <p:cTn id="23" dur="2000"/>
                                        <p:tgtEl>
                                          <p:spTgt spid="13317"/>
                                        </p:tgtEl>
                                      </p:cBhvr>
                                    </p:animEffect>
                                    <p:set>
                                      <p:cBhvr>
                                        <p:cTn id="24" dur="1" fill="hold">
                                          <p:stCondLst>
                                            <p:cond delay="1999"/>
                                          </p:stCondLst>
                                        </p:cTn>
                                        <p:tgtEl>
                                          <p:spTgt spid="13317"/>
                                        </p:tgtEl>
                                        <p:attrNameLst>
                                          <p:attrName>style.visibility</p:attrName>
                                        </p:attrNameLst>
                                      </p:cBhvr>
                                      <p:to>
                                        <p:strVal val="hidden"/>
                                      </p:to>
                                    </p:set>
                                  </p:childTnLst>
                                </p:cTn>
                              </p:par>
                              <p:par>
                                <p:cTn id="25" presetID="6" presetClass="exit" presetSubtype="32" fill="hold" grpId="1" nodeType="withEffect">
                                  <p:stCondLst>
                                    <p:cond delay="0"/>
                                  </p:stCondLst>
                                  <p:childTnLst>
                                    <p:animEffect transition="out" filter="circle(out)">
                                      <p:cBhvr>
                                        <p:cTn id="26" dur="2000"/>
                                        <p:tgtEl>
                                          <p:spTgt spid="7"/>
                                        </p:tgtEl>
                                      </p:cBhvr>
                                    </p:animEffect>
                                    <p:set>
                                      <p:cBhvr>
                                        <p:cTn id="27"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mohammad\Desktop\اطیبذاطبی.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4581"/>
            <a:ext cx="8229600" cy="639762"/>
          </a:xfrm>
        </p:spPr>
        <p:txBody>
          <a:bodyPr>
            <a:normAutofit fontScale="90000"/>
          </a:bodyPr>
          <a:lstStyle/>
          <a:p>
            <a:r>
              <a:rPr lang="fa-IR" dirty="0">
                <a:cs typeface="B Elham" pitchFamily="2" charset="-78"/>
              </a:rPr>
              <a:t>روش ايفای نقــــــــــــــــــــــــــــــش</a:t>
            </a:r>
            <a:endParaRPr lang="en-US" dirty="0"/>
          </a:p>
        </p:txBody>
      </p:sp>
      <p:sp>
        <p:nvSpPr>
          <p:cNvPr id="3" name="Content Placeholder 2"/>
          <p:cNvSpPr>
            <a:spLocks noGrp="1"/>
          </p:cNvSpPr>
          <p:nvPr>
            <p:ph idx="1"/>
          </p:nvPr>
        </p:nvSpPr>
        <p:spPr>
          <a:xfrm rot="5400000">
            <a:off x="5509751" y="3100850"/>
            <a:ext cx="6553199" cy="656303"/>
          </a:xfrm>
        </p:spPr>
        <p:txBody>
          <a:bodyPr/>
          <a:lstStyle/>
          <a:p>
            <a:r>
              <a:rPr lang="fa-IR" dirty="0">
                <a:cs typeface="B Esfehan" pitchFamily="2" charset="-78"/>
              </a:rPr>
              <a:t>روش هـــــــــــــــــای یاددهی یادگیری</a:t>
            </a:r>
            <a:endParaRPr lang="en-US" dirty="0"/>
          </a:p>
          <a:p>
            <a:endParaRPr lang="en-US" dirty="0"/>
          </a:p>
          <a:p>
            <a:endParaRPr lang="en-US" dirty="0"/>
          </a:p>
          <a:p>
            <a:endParaRPr lang="en-US" dirty="0"/>
          </a:p>
          <a:p>
            <a:endParaRPr lang="en-US" dirty="0"/>
          </a:p>
        </p:txBody>
      </p:sp>
      <p:sp>
        <p:nvSpPr>
          <p:cNvPr id="4" name="Down Arrow 3"/>
          <p:cNvSpPr/>
          <p:nvPr/>
        </p:nvSpPr>
        <p:spPr>
          <a:xfrm>
            <a:off x="4343400" y="533400"/>
            <a:ext cx="457200" cy="30480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Left-Right Arrow 4"/>
          <p:cNvSpPr/>
          <p:nvPr/>
        </p:nvSpPr>
        <p:spPr>
          <a:xfrm>
            <a:off x="8153400" y="3200400"/>
            <a:ext cx="457200" cy="381000"/>
          </a:xfrm>
          <a:prstGeom prst="lef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p:cNvSpPr txBox="1"/>
          <p:nvPr/>
        </p:nvSpPr>
        <p:spPr>
          <a:xfrm>
            <a:off x="2125657" y="866745"/>
            <a:ext cx="4892686" cy="400110"/>
          </a:xfrm>
          <a:prstGeom prst="rect">
            <a:avLst/>
          </a:prstGeom>
          <a:noFill/>
        </p:spPr>
        <p:txBody>
          <a:bodyPr wrap="none" rtlCol="0">
            <a:spAutoFit/>
          </a:bodyPr>
          <a:lstStyle/>
          <a:p>
            <a:pPr algn="r" rtl="1"/>
            <a:r>
              <a:rPr lang="fa-IR" sz="2000" dirty="0">
                <a:cs typeface="B Farnaz" pitchFamily="2" charset="-78"/>
              </a:rPr>
              <a:t>این روش برای آموزش حروف بسیار مناسب میباشد</a:t>
            </a:r>
            <a:endParaRPr lang="en-US" sz="2000" dirty="0">
              <a:cs typeface="B Farnaz" pitchFamily="2" charset="-78"/>
            </a:endParaRPr>
          </a:p>
        </p:txBody>
      </p:sp>
      <p:sp>
        <p:nvSpPr>
          <p:cNvPr id="7" name="TextBox 6"/>
          <p:cNvSpPr txBox="1"/>
          <p:nvPr/>
        </p:nvSpPr>
        <p:spPr>
          <a:xfrm>
            <a:off x="1127788" y="1414194"/>
            <a:ext cx="6888424" cy="646331"/>
          </a:xfrm>
          <a:prstGeom prst="rect">
            <a:avLst/>
          </a:prstGeom>
          <a:noFill/>
        </p:spPr>
        <p:txBody>
          <a:bodyPr wrap="none" rtlCol="0">
            <a:spAutoFit/>
          </a:bodyPr>
          <a:lstStyle/>
          <a:p>
            <a:pPr algn="r" rtl="1"/>
            <a:r>
              <a:rPr lang="fa-IR" dirty="0">
                <a:cs typeface="B Homa" pitchFamily="2" charset="-78"/>
              </a:rPr>
              <a:t>به عنوان مثال هرکس نقش یک کلمه را بر  عهده میگیرد و آن را بازی میکند </a:t>
            </a:r>
          </a:p>
          <a:p>
            <a:pPr algn="r" rtl="1"/>
            <a:r>
              <a:rPr lang="fa-IR" dirty="0">
                <a:cs typeface="B Homa" pitchFamily="2" charset="-78"/>
              </a:rPr>
              <a:t>کلمه ها با هم ترکیب میشوند و بچه ها در کنار هم قرار میگیرند و جمله ها را میسازند</a:t>
            </a:r>
            <a:endParaRPr lang="en-US" dirty="0">
              <a:cs typeface="B Homa" pitchFamily="2" charset="-78"/>
            </a:endParaRPr>
          </a:p>
        </p:txBody>
      </p:sp>
      <p:pic>
        <p:nvPicPr>
          <p:cNvPr id="14339" name="Picture 3" descr="C:\Users\mohammad\Desktop\مه7فقخ87ف.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0"/>
            <a:ext cx="43434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C:\Users\mohammad\Desktop\pic\6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2060525"/>
            <a:ext cx="3810000" cy="4797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404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additive="base">
                                        <p:cTn id="7" dur="500" fill="hold"/>
                                        <p:tgtEl>
                                          <p:spTgt spid="14339"/>
                                        </p:tgtEl>
                                        <p:attrNameLst>
                                          <p:attrName>ppt_x</p:attrName>
                                        </p:attrNameLst>
                                      </p:cBhvr>
                                      <p:tavLst>
                                        <p:tav tm="0">
                                          <p:val>
                                            <p:strVal val="#ppt_x"/>
                                          </p:val>
                                        </p:tav>
                                        <p:tav tm="100000">
                                          <p:val>
                                            <p:strVal val="#ppt_x"/>
                                          </p:val>
                                        </p:tav>
                                      </p:tavLst>
                                    </p:anim>
                                    <p:anim calcmode="lin" valueType="num">
                                      <p:cBhvr additive="base">
                                        <p:cTn id="8" dur="500" fill="hold"/>
                                        <p:tgtEl>
                                          <p:spTgt spid="1433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340"/>
                                        </p:tgtEl>
                                        <p:attrNameLst>
                                          <p:attrName>style.visibility</p:attrName>
                                        </p:attrNameLst>
                                      </p:cBhvr>
                                      <p:to>
                                        <p:strVal val="visible"/>
                                      </p:to>
                                    </p:set>
                                    <p:anim calcmode="lin" valueType="num">
                                      <p:cBhvr additive="base">
                                        <p:cTn id="11" dur="500" fill="hold"/>
                                        <p:tgtEl>
                                          <p:spTgt spid="14340"/>
                                        </p:tgtEl>
                                        <p:attrNameLst>
                                          <p:attrName>ppt_x</p:attrName>
                                        </p:attrNameLst>
                                      </p:cBhvr>
                                      <p:tavLst>
                                        <p:tav tm="0">
                                          <p:val>
                                            <p:strVal val="#ppt_x"/>
                                          </p:val>
                                        </p:tav>
                                        <p:tav tm="100000">
                                          <p:val>
                                            <p:strVal val="#ppt_x"/>
                                          </p:val>
                                        </p:tav>
                                      </p:tavLst>
                                    </p:anim>
                                    <p:anim calcmode="lin" valueType="num">
                                      <p:cBhvr additive="base">
                                        <p:cTn id="12" dur="500" fill="hold"/>
                                        <p:tgtEl>
                                          <p:spTgt spid="1434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4339"/>
                                        </p:tgtEl>
                                        <p:attrNameLst>
                                          <p:attrName>ppt_x</p:attrName>
                                        </p:attrNameLst>
                                      </p:cBhvr>
                                      <p:tavLst>
                                        <p:tav tm="0">
                                          <p:val>
                                            <p:strVal val="ppt_x"/>
                                          </p:val>
                                        </p:tav>
                                        <p:tav tm="100000">
                                          <p:val>
                                            <p:strVal val="ppt_x"/>
                                          </p:val>
                                        </p:tav>
                                      </p:tavLst>
                                    </p:anim>
                                    <p:anim calcmode="lin" valueType="num">
                                      <p:cBhvr additive="base">
                                        <p:cTn id="25" dur="500"/>
                                        <p:tgtEl>
                                          <p:spTgt spid="14339"/>
                                        </p:tgtEl>
                                        <p:attrNameLst>
                                          <p:attrName>ppt_y</p:attrName>
                                        </p:attrNameLst>
                                      </p:cBhvr>
                                      <p:tavLst>
                                        <p:tav tm="0">
                                          <p:val>
                                            <p:strVal val="ppt_y"/>
                                          </p:val>
                                        </p:tav>
                                        <p:tav tm="100000">
                                          <p:val>
                                            <p:strVal val="1+ppt_h/2"/>
                                          </p:val>
                                        </p:tav>
                                      </p:tavLst>
                                    </p:anim>
                                    <p:set>
                                      <p:cBhvr>
                                        <p:cTn id="26" dur="1" fill="hold">
                                          <p:stCondLst>
                                            <p:cond delay="499"/>
                                          </p:stCondLst>
                                        </p:cTn>
                                        <p:tgtEl>
                                          <p:spTgt spid="14339"/>
                                        </p:tgtEl>
                                        <p:attrNameLst>
                                          <p:attrName>style.visibility</p:attrName>
                                        </p:attrNameLst>
                                      </p:cBhvr>
                                      <p:to>
                                        <p:strVal val="hidden"/>
                                      </p:to>
                                    </p:set>
                                  </p:childTnLst>
                                </p:cTn>
                              </p:par>
                              <p:par>
                                <p:cTn id="27" presetID="2" presetClass="exit" presetSubtype="4" fill="hold" nodeType="withEffect">
                                  <p:stCondLst>
                                    <p:cond delay="0"/>
                                  </p:stCondLst>
                                  <p:childTnLst>
                                    <p:anim calcmode="lin" valueType="num">
                                      <p:cBhvr additive="base">
                                        <p:cTn id="28" dur="500"/>
                                        <p:tgtEl>
                                          <p:spTgt spid="14340"/>
                                        </p:tgtEl>
                                        <p:attrNameLst>
                                          <p:attrName>ppt_x</p:attrName>
                                        </p:attrNameLst>
                                      </p:cBhvr>
                                      <p:tavLst>
                                        <p:tav tm="0">
                                          <p:val>
                                            <p:strVal val="ppt_x"/>
                                          </p:val>
                                        </p:tav>
                                        <p:tav tm="100000">
                                          <p:val>
                                            <p:strVal val="ppt_x"/>
                                          </p:val>
                                        </p:tav>
                                      </p:tavLst>
                                    </p:anim>
                                    <p:anim calcmode="lin" valueType="num">
                                      <p:cBhvr additive="base">
                                        <p:cTn id="29" dur="500"/>
                                        <p:tgtEl>
                                          <p:spTgt spid="14340"/>
                                        </p:tgtEl>
                                        <p:attrNameLst>
                                          <p:attrName>ppt_y</p:attrName>
                                        </p:attrNameLst>
                                      </p:cBhvr>
                                      <p:tavLst>
                                        <p:tav tm="0">
                                          <p:val>
                                            <p:strVal val="ppt_y"/>
                                          </p:val>
                                        </p:tav>
                                        <p:tav tm="100000">
                                          <p:val>
                                            <p:strVal val="1+ppt_h/2"/>
                                          </p:val>
                                        </p:tav>
                                      </p:tavLst>
                                    </p:anim>
                                    <p:set>
                                      <p:cBhvr>
                                        <p:cTn id="30" dur="1" fill="hold">
                                          <p:stCondLst>
                                            <p:cond delay="499"/>
                                          </p:stCondLst>
                                        </p:cTn>
                                        <p:tgtEl>
                                          <p:spTgt spid="14340"/>
                                        </p:tgtEl>
                                        <p:attrNameLst>
                                          <p:attrName>style.visibility</p:attrName>
                                        </p:attrNameLst>
                                      </p:cBhvr>
                                      <p:to>
                                        <p:strVal val="hidden"/>
                                      </p:to>
                                    </p:set>
                                  </p:childTnLst>
                                </p:cTn>
                              </p:par>
                              <p:par>
                                <p:cTn id="31" presetID="2" presetClass="exit" presetSubtype="4" fill="hold" grpId="1" nodeType="withEffect">
                                  <p:stCondLst>
                                    <p:cond delay="0"/>
                                  </p:stCondLst>
                                  <p:childTnLst>
                                    <p:anim calcmode="lin" valueType="num">
                                      <p:cBhvr additive="base">
                                        <p:cTn id="32" dur="500"/>
                                        <p:tgtEl>
                                          <p:spTgt spid="7"/>
                                        </p:tgtEl>
                                        <p:attrNameLst>
                                          <p:attrName>ppt_x</p:attrName>
                                        </p:attrNameLst>
                                      </p:cBhvr>
                                      <p:tavLst>
                                        <p:tav tm="0">
                                          <p:val>
                                            <p:strVal val="ppt_x"/>
                                          </p:val>
                                        </p:tav>
                                        <p:tav tm="100000">
                                          <p:val>
                                            <p:strVal val="ppt_x"/>
                                          </p:val>
                                        </p:tav>
                                      </p:tavLst>
                                    </p:anim>
                                    <p:anim calcmode="lin" valueType="num">
                                      <p:cBhvr additive="base">
                                        <p:cTn id="33" dur="500"/>
                                        <p:tgtEl>
                                          <p:spTgt spid="7"/>
                                        </p:tgtEl>
                                        <p:attrNameLst>
                                          <p:attrName>ppt_y</p:attrName>
                                        </p:attrNameLst>
                                      </p:cBhvr>
                                      <p:tavLst>
                                        <p:tav tm="0">
                                          <p:val>
                                            <p:strVal val="ppt_y"/>
                                          </p:val>
                                        </p:tav>
                                        <p:tav tm="100000">
                                          <p:val>
                                            <p:strVal val="1+ppt_h/2"/>
                                          </p:val>
                                        </p:tav>
                                      </p:tavLst>
                                    </p:anim>
                                    <p:set>
                                      <p:cBhvr>
                                        <p:cTn id="34" dur="1" fill="hold">
                                          <p:stCondLst>
                                            <p:cond delay="499"/>
                                          </p:stCondLst>
                                        </p:cTn>
                                        <p:tgtEl>
                                          <p:spTgt spid="7"/>
                                        </p:tgtEl>
                                        <p:attrNameLst>
                                          <p:attrName>style.visibility</p:attrName>
                                        </p:attrNameLst>
                                      </p:cBhvr>
                                      <p:to>
                                        <p:strVal val="hidden"/>
                                      </p:to>
                                    </p:set>
                                  </p:childTnLst>
                                </p:cTn>
                              </p:par>
                              <p:par>
                                <p:cTn id="35" presetID="2" presetClass="exit" presetSubtype="4" fill="hold" grpId="1" nodeType="withEffect">
                                  <p:stCondLst>
                                    <p:cond delay="0"/>
                                  </p:stCondLst>
                                  <p:childTnLst>
                                    <p:anim calcmode="lin" valueType="num">
                                      <p:cBhvr additive="base">
                                        <p:cTn id="36" dur="500"/>
                                        <p:tgtEl>
                                          <p:spTgt spid="6"/>
                                        </p:tgtEl>
                                        <p:attrNameLst>
                                          <p:attrName>ppt_x</p:attrName>
                                        </p:attrNameLst>
                                      </p:cBhvr>
                                      <p:tavLst>
                                        <p:tav tm="0">
                                          <p:val>
                                            <p:strVal val="ppt_x"/>
                                          </p:val>
                                        </p:tav>
                                        <p:tav tm="100000">
                                          <p:val>
                                            <p:strVal val="ppt_x"/>
                                          </p:val>
                                        </p:tav>
                                      </p:tavLst>
                                    </p:anim>
                                    <p:anim calcmode="lin" valueType="num">
                                      <p:cBhvr additive="base">
                                        <p:cTn id="37" dur="500"/>
                                        <p:tgtEl>
                                          <p:spTgt spid="6"/>
                                        </p:tgtEl>
                                        <p:attrNameLst>
                                          <p:attrName>ppt_y</p:attrName>
                                        </p:attrNameLst>
                                      </p:cBhvr>
                                      <p:tavLst>
                                        <p:tav tm="0">
                                          <p:val>
                                            <p:strVal val="ppt_y"/>
                                          </p:val>
                                        </p:tav>
                                        <p:tav tm="100000">
                                          <p:val>
                                            <p:strVal val="1+ppt_h/2"/>
                                          </p:val>
                                        </p:tav>
                                      </p:tavLst>
                                    </p:anim>
                                    <p:set>
                                      <p:cBhvr>
                                        <p:cTn id="38"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p:cNvSpPr/>
          <p:nvPr/>
        </p:nvSpPr>
        <p:spPr>
          <a:xfrm>
            <a:off x="3872867" y="170530"/>
            <a:ext cx="1524000" cy="914400"/>
          </a:xfrm>
          <a:prstGeom prst="hexag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dirty="0">
                <a:cs typeface="B Nazanin" pitchFamily="2" charset="-78"/>
              </a:rPr>
              <a:t>کتاب درسی</a:t>
            </a:r>
            <a:endParaRPr lang="en-US" dirty="0">
              <a:cs typeface="B Nazanin" pitchFamily="2" charset="-78"/>
            </a:endParaRPr>
          </a:p>
        </p:txBody>
      </p:sp>
      <p:sp>
        <p:nvSpPr>
          <p:cNvPr id="5" name="Oval 4">
            <a:hlinkClick r:id="rId2" action="ppaction://hlinksldjump"/>
          </p:cNvPr>
          <p:cNvSpPr/>
          <p:nvPr/>
        </p:nvSpPr>
        <p:spPr>
          <a:xfrm>
            <a:off x="6230541" y="1096607"/>
            <a:ext cx="1447800" cy="762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dirty="0">
                <a:cs typeface="B Nazanin" pitchFamily="2" charset="-78"/>
              </a:rPr>
              <a:t>بعد درونی</a:t>
            </a:r>
            <a:endParaRPr lang="en-US" dirty="0">
              <a:cs typeface="B Nazanin" pitchFamily="2" charset="-78"/>
            </a:endParaRPr>
          </a:p>
        </p:txBody>
      </p:sp>
      <p:sp>
        <p:nvSpPr>
          <p:cNvPr id="6" name="Oval 5">
            <a:hlinkClick r:id="rId3" action="ppaction://hlinksldjump"/>
          </p:cNvPr>
          <p:cNvSpPr/>
          <p:nvPr/>
        </p:nvSpPr>
        <p:spPr>
          <a:xfrm>
            <a:off x="1484858" y="911945"/>
            <a:ext cx="1447800" cy="762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dirty="0">
                <a:cs typeface="B Nazanin" pitchFamily="2" charset="-78"/>
              </a:rPr>
              <a:t>بعد بیرونی</a:t>
            </a:r>
            <a:endParaRPr lang="en-US" dirty="0">
              <a:cs typeface="B Nazanin" pitchFamily="2" charset="-78"/>
            </a:endParaRPr>
          </a:p>
        </p:txBody>
      </p:sp>
      <p:sp>
        <p:nvSpPr>
          <p:cNvPr id="7" name="Rounded Rectangle 6">
            <a:hlinkClick r:id="rId4" action="ppaction://hlinksldjump"/>
          </p:cNvPr>
          <p:cNvSpPr/>
          <p:nvPr/>
        </p:nvSpPr>
        <p:spPr>
          <a:xfrm>
            <a:off x="7290414" y="1865981"/>
            <a:ext cx="1143000" cy="990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dirty="0">
                <a:cs typeface="B Nazanin" pitchFamily="2" charset="-78"/>
              </a:rPr>
              <a:t>بعد ظاهری</a:t>
            </a:r>
            <a:endParaRPr lang="en-US" dirty="0">
              <a:cs typeface="B Nazanin" pitchFamily="2" charset="-78"/>
            </a:endParaRPr>
          </a:p>
        </p:txBody>
      </p:sp>
      <p:sp>
        <p:nvSpPr>
          <p:cNvPr id="8" name="Rounded Rectangle 7">
            <a:hlinkClick r:id="rId5" action="ppaction://hlinksldjump"/>
          </p:cNvPr>
          <p:cNvSpPr/>
          <p:nvPr/>
        </p:nvSpPr>
        <p:spPr>
          <a:xfrm>
            <a:off x="5468541" y="1865981"/>
            <a:ext cx="1143000" cy="990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dirty="0">
                <a:cs typeface="B Nazanin" pitchFamily="2" charset="-78"/>
              </a:rPr>
              <a:t>بعد محتوا</a:t>
            </a:r>
            <a:endParaRPr lang="en-US" dirty="0">
              <a:cs typeface="B Nazanin" pitchFamily="2" charset="-78"/>
            </a:endParaRPr>
          </a:p>
        </p:txBody>
      </p:sp>
      <p:sp>
        <p:nvSpPr>
          <p:cNvPr id="9" name="Round Diagonal Corner Rectangle 8">
            <a:hlinkClick r:id="rId6" action="ppaction://hlinksldjump"/>
          </p:cNvPr>
          <p:cNvSpPr/>
          <p:nvPr/>
        </p:nvSpPr>
        <p:spPr>
          <a:xfrm>
            <a:off x="7290414" y="3022836"/>
            <a:ext cx="1143000" cy="609600"/>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dirty="0">
                <a:cs typeface="B Nazanin" pitchFamily="2" charset="-78"/>
              </a:rPr>
              <a:t>جلد کتاب</a:t>
            </a:r>
            <a:endParaRPr lang="en-US" dirty="0">
              <a:cs typeface="B Nazanin" pitchFamily="2" charset="-78"/>
            </a:endParaRPr>
          </a:p>
        </p:txBody>
      </p:sp>
      <p:sp>
        <p:nvSpPr>
          <p:cNvPr id="10" name="Round Diagonal Corner Rectangle 9">
            <a:hlinkClick r:id="rId7" action="ppaction://hlinksldjump"/>
          </p:cNvPr>
          <p:cNvSpPr/>
          <p:nvPr/>
        </p:nvSpPr>
        <p:spPr>
          <a:xfrm>
            <a:off x="7290414" y="3770981"/>
            <a:ext cx="1143000" cy="609600"/>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dirty="0">
                <a:cs typeface="B Nazanin" pitchFamily="2" charset="-78"/>
              </a:rPr>
              <a:t>شکل محتوا</a:t>
            </a:r>
            <a:endParaRPr lang="en-US" dirty="0">
              <a:cs typeface="B Nazanin" pitchFamily="2" charset="-78"/>
            </a:endParaRPr>
          </a:p>
        </p:txBody>
      </p:sp>
      <p:sp>
        <p:nvSpPr>
          <p:cNvPr id="11" name="Round Diagonal Corner Rectangle 10">
            <a:hlinkClick r:id="rId8" action="ppaction://hlinksldjump"/>
          </p:cNvPr>
          <p:cNvSpPr/>
          <p:nvPr/>
        </p:nvSpPr>
        <p:spPr>
          <a:xfrm>
            <a:off x="7296373" y="4560969"/>
            <a:ext cx="1143000" cy="609600"/>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dirty="0">
                <a:cs typeface="B Nazanin" pitchFamily="2" charset="-78"/>
              </a:rPr>
              <a:t>تصاویر و رنگ ها</a:t>
            </a:r>
            <a:endParaRPr lang="en-US" dirty="0">
              <a:cs typeface="B Nazanin" pitchFamily="2" charset="-78"/>
            </a:endParaRPr>
          </a:p>
        </p:txBody>
      </p:sp>
      <p:sp>
        <p:nvSpPr>
          <p:cNvPr id="12" name="Round Diagonal Corner Rectangle 11">
            <a:hlinkClick r:id="rId9" action="ppaction://hlinksldjump"/>
          </p:cNvPr>
          <p:cNvSpPr/>
          <p:nvPr/>
        </p:nvSpPr>
        <p:spPr>
          <a:xfrm>
            <a:off x="7290414" y="5371181"/>
            <a:ext cx="1143000" cy="609600"/>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dirty="0">
                <a:cs typeface="B Nazanin" pitchFamily="2" charset="-78"/>
              </a:rPr>
              <a:t>تراکم متن</a:t>
            </a:r>
            <a:endParaRPr lang="en-US" dirty="0">
              <a:cs typeface="B Nazanin" pitchFamily="2" charset="-78"/>
            </a:endParaRPr>
          </a:p>
        </p:txBody>
      </p:sp>
      <p:sp>
        <p:nvSpPr>
          <p:cNvPr id="13" name="Round Diagonal Corner Rectangle 12">
            <a:hlinkClick r:id="rId10" action="ppaction://hlinksldjump"/>
          </p:cNvPr>
          <p:cNvSpPr/>
          <p:nvPr/>
        </p:nvSpPr>
        <p:spPr>
          <a:xfrm>
            <a:off x="7290414" y="6209381"/>
            <a:ext cx="1143000" cy="609600"/>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dirty="0">
                <a:cs typeface="B Nazanin" pitchFamily="2" charset="-78"/>
              </a:rPr>
              <a:t>محاسبه فضای سفید</a:t>
            </a:r>
            <a:endParaRPr lang="en-US" dirty="0">
              <a:cs typeface="B Nazanin" pitchFamily="2" charset="-78"/>
            </a:endParaRPr>
          </a:p>
        </p:txBody>
      </p:sp>
      <p:sp>
        <p:nvSpPr>
          <p:cNvPr id="15" name="Round Diagonal Corner Rectangle 14">
            <a:hlinkClick r:id="rId11" action="ppaction://hlinksldjump"/>
          </p:cNvPr>
          <p:cNvSpPr/>
          <p:nvPr/>
        </p:nvSpPr>
        <p:spPr>
          <a:xfrm>
            <a:off x="5468541" y="4532981"/>
            <a:ext cx="1143000" cy="609600"/>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dirty="0">
                <a:cs typeface="B Nazanin" pitchFamily="2" charset="-78"/>
              </a:rPr>
              <a:t>متغیرهای شناختی</a:t>
            </a:r>
            <a:endParaRPr lang="en-US" dirty="0">
              <a:cs typeface="B Nazanin" pitchFamily="2" charset="-78"/>
            </a:endParaRPr>
          </a:p>
        </p:txBody>
      </p:sp>
      <p:sp>
        <p:nvSpPr>
          <p:cNvPr id="16" name="Round Diagonal Corner Rectangle 15">
            <a:hlinkClick r:id="rId12" action="ppaction://hlinksldjump"/>
          </p:cNvPr>
          <p:cNvSpPr/>
          <p:nvPr/>
        </p:nvSpPr>
        <p:spPr>
          <a:xfrm>
            <a:off x="5468541" y="3784836"/>
            <a:ext cx="1143000" cy="609600"/>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dirty="0">
                <a:cs typeface="B Nazanin" pitchFamily="2" charset="-78"/>
              </a:rPr>
              <a:t>پیوستگی متن</a:t>
            </a:r>
            <a:endParaRPr lang="en-US" dirty="0">
              <a:cs typeface="B Nazanin" pitchFamily="2" charset="-78"/>
            </a:endParaRPr>
          </a:p>
        </p:txBody>
      </p:sp>
      <p:sp>
        <p:nvSpPr>
          <p:cNvPr id="17" name="Round Diagonal Corner Rectangle 16"/>
          <p:cNvSpPr/>
          <p:nvPr/>
        </p:nvSpPr>
        <p:spPr>
          <a:xfrm>
            <a:off x="5468541" y="3022836"/>
            <a:ext cx="1143000" cy="609600"/>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1400" dirty="0">
                <a:cs typeface="B Nazanin" pitchFamily="2" charset="-78"/>
              </a:rPr>
              <a:t>شناسایی متغیرهای غالب</a:t>
            </a:r>
            <a:endParaRPr lang="en-US" sz="1400" dirty="0">
              <a:cs typeface="B Nazanin" pitchFamily="2" charset="-78"/>
            </a:endParaRPr>
          </a:p>
        </p:txBody>
      </p:sp>
      <p:sp>
        <p:nvSpPr>
          <p:cNvPr id="18" name="Rounded Rectangle 17">
            <a:hlinkClick r:id="rId13" action="ppaction://hlinksldjump"/>
          </p:cNvPr>
          <p:cNvSpPr/>
          <p:nvPr/>
        </p:nvSpPr>
        <p:spPr>
          <a:xfrm>
            <a:off x="645428" y="1673945"/>
            <a:ext cx="1143000" cy="9906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dirty="0">
                <a:cs typeface="B Nazanin" pitchFamily="2" charset="-78"/>
              </a:rPr>
              <a:t>ارتباط طولی</a:t>
            </a:r>
            <a:endParaRPr lang="en-US" dirty="0">
              <a:cs typeface="B Nazanin" pitchFamily="2" charset="-78"/>
            </a:endParaRPr>
          </a:p>
        </p:txBody>
      </p:sp>
      <p:sp>
        <p:nvSpPr>
          <p:cNvPr id="19" name="Rounded Rectangle 18">
            <a:hlinkClick r:id="rId14" action="ppaction://hlinksldjump"/>
          </p:cNvPr>
          <p:cNvSpPr/>
          <p:nvPr/>
        </p:nvSpPr>
        <p:spPr>
          <a:xfrm>
            <a:off x="2550428" y="1681319"/>
            <a:ext cx="1143000" cy="990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a:cs typeface="B Nazanin" pitchFamily="2" charset="-78"/>
              </a:rPr>
              <a:t>ارتباط عرضی</a:t>
            </a:r>
            <a:endParaRPr lang="en-US" dirty="0">
              <a:cs typeface="B Nazanin" pitchFamily="2" charset="-78"/>
            </a:endParaRPr>
          </a:p>
        </p:txBody>
      </p:sp>
      <p:sp>
        <p:nvSpPr>
          <p:cNvPr id="20" name="Round Diagonal Corner Rectangle 19">
            <a:hlinkClick r:id="rId15" action="ppaction://hlinksldjump"/>
          </p:cNvPr>
          <p:cNvSpPr/>
          <p:nvPr/>
        </p:nvSpPr>
        <p:spPr>
          <a:xfrm>
            <a:off x="1884293" y="2881526"/>
            <a:ext cx="1143000" cy="609600"/>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a:cs typeface="B Nazanin" pitchFamily="2" charset="-78"/>
              </a:rPr>
              <a:t>همسانسازی درونی</a:t>
            </a:r>
            <a:endParaRPr lang="en-US" dirty="0">
              <a:cs typeface="B Nazanin" pitchFamily="2" charset="-78"/>
            </a:endParaRPr>
          </a:p>
        </p:txBody>
      </p:sp>
      <p:sp>
        <p:nvSpPr>
          <p:cNvPr id="21" name="Round Diagonal Corner Rectangle 20">
            <a:hlinkClick r:id="rId16" action="ppaction://hlinksldjump"/>
          </p:cNvPr>
          <p:cNvSpPr/>
          <p:nvPr/>
        </p:nvSpPr>
        <p:spPr>
          <a:xfrm>
            <a:off x="645428" y="2881526"/>
            <a:ext cx="1143000" cy="609600"/>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dirty="0">
                <a:cs typeface="B Nazanin" pitchFamily="2" charset="-78"/>
              </a:rPr>
              <a:t>همسانسازی درونی</a:t>
            </a:r>
            <a:endParaRPr lang="en-US" dirty="0">
              <a:cs typeface="B Nazanin" pitchFamily="2" charset="-78"/>
            </a:endParaRPr>
          </a:p>
        </p:txBody>
      </p:sp>
      <p:sp>
        <p:nvSpPr>
          <p:cNvPr id="22" name="Round Same Side Corner Rectangle 21">
            <a:hlinkClick r:id="rId17" action="ppaction://hlinksldjump"/>
          </p:cNvPr>
          <p:cNvSpPr/>
          <p:nvPr/>
        </p:nvSpPr>
        <p:spPr>
          <a:xfrm>
            <a:off x="645428" y="3600174"/>
            <a:ext cx="4369210" cy="326923"/>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cs typeface="B Nazanin" pitchFamily="2" charset="-78"/>
              </a:rPr>
              <a:t>1. رویکرد برنامه درسی     </a:t>
            </a:r>
            <a:endParaRPr lang="en-US" dirty="0">
              <a:cs typeface="B Nazanin" pitchFamily="2" charset="-78"/>
            </a:endParaRPr>
          </a:p>
        </p:txBody>
      </p:sp>
      <p:sp>
        <p:nvSpPr>
          <p:cNvPr id="23" name="Round Diagonal Corner Rectangle 22"/>
          <p:cNvSpPr/>
          <p:nvPr/>
        </p:nvSpPr>
        <p:spPr>
          <a:xfrm>
            <a:off x="4063367" y="1666349"/>
            <a:ext cx="1143000" cy="609600"/>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sz="1600" dirty="0">
                <a:cs typeface="B Nazanin" pitchFamily="2" charset="-78"/>
              </a:rPr>
              <a:t>ساختار برنامه درسی</a:t>
            </a:r>
            <a:endParaRPr lang="en-US" sz="1600" dirty="0">
              <a:cs typeface="B Nazanin" pitchFamily="2" charset="-78"/>
            </a:endParaRPr>
          </a:p>
        </p:txBody>
      </p:sp>
      <p:cxnSp>
        <p:nvCxnSpPr>
          <p:cNvPr id="25" name="Straight Connector 24"/>
          <p:cNvCxnSpPr>
            <a:stCxn id="4" idx="3"/>
          </p:cNvCxnSpPr>
          <p:nvPr/>
        </p:nvCxnSpPr>
        <p:spPr>
          <a:xfrm flipH="1">
            <a:off x="2208758" y="627730"/>
            <a:ext cx="16641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6" idx="0"/>
          </p:cNvCxnSpPr>
          <p:nvPr/>
        </p:nvCxnSpPr>
        <p:spPr>
          <a:xfrm flipV="1">
            <a:off x="2208758" y="629881"/>
            <a:ext cx="1" cy="282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endCxn id="4" idx="0"/>
          </p:cNvCxnSpPr>
          <p:nvPr/>
        </p:nvCxnSpPr>
        <p:spPr>
          <a:xfrm flipH="1" flipV="1">
            <a:off x="5396867" y="627730"/>
            <a:ext cx="1557574" cy="19051"/>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5" idx="0"/>
          </p:cNvCxnSpPr>
          <p:nvPr/>
        </p:nvCxnSpPr>
        <p:spPr>
          <a:xfrm flipV="1">
            <a:off x="6954441" y="646781"/>
            <a:ext cx="0" cy="449826"/>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838912" y="2361281"/>
            <a:ext cx="1229" cy="2476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7112986" y="2361281"/>
            <a:ext cx="0" cy="4152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8" idx="3"/>
          </p:cNvCxnSpPr>
          <p:nvPr/>
        </p:nvCxnSpPr>
        <p:spPr>
          <a:xfrm>
            <a:off x="6611541" y="2361281"/>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610312" y="3294452"/>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6610312" y="4076117"/>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15" idx="0"/>
          </p:cNvCxnSpPr>
          <p:nvPr/>
        </p:nvCxnSpPr>
        <p:spPr>
          <a:xfrm>
            <a:off x="6611541" y="4837781"/>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a:endCxn id="9" idx="2"/>
          </p:cNvCxnSpPr>
          <p:nvPr/>
        </p:nvCxnSpPr>
        <p:spPr>
          <a:xfrm>
            <a:off x="7112986" y="3327636"/>
            <a:ext cx="1774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7112986" y="4097141"/>
            <a:ext cx="1774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7112986" y="4845286"/>
            <a:ext cx="1774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7118945" y="2372956"/>
            <a:ext cx="1774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7118945" y="5677136"/>
            <a:ext cx="1774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7099895" y="6514181"/>
            <a:ext cx="177428" cy="0"/>
          </a:xfrm>
          <a:prstGeom prst="line">
            <a:avLst/>
          </a:prstGeom>
        </p:spPr>
        <p:style>
          <a:lnRef idx="1">
            <a:schemeClr val="accent1"/>
          </a:lnRef>
          <a:fillRef idx="0">
            <a:schemeClr val="accent1"/>
          </a:fillRef>
          <a:effectRef idx="0">
            <a:schemeClr val="accent1"/>
          </a:effectRef>
          <a:fontRef idx="minor">
            <a:schemeClr val="tx1"/>
          </a:fontRef>
        </p:style>
      </p:cxnSp>
      <p:sp>
        <p:nvSpPr>
          <p:cNvPr id="75" name="Round Same Side Corner Rectangle 74">
            <a:hlinkClick r:id="rId17" action="ppaction://hlinksldjump"/>
          </p:cNvPr>
          <p:cNvSpPr/>
          <p:nvPr/>
        </p:nvSpPr>
        <p:spPr>
          <a:xfrm>
            <a:off x="645428" y="4068435"/>
            <a:ext cx="4369210" cy="326923"/>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cs typeface="B Nazanin" pitchFamily="2" charset="-78"/>
              </a:rPr>
              <a:t>2. اهداف برنامه درسی       </a:t>
            </a:r>
            <a:endParaRPr lang="en-US" dirty="0">
              <a:cs typeface="B Nazanin" pitchFamily="2" charset="-78"/>
            </a:endParaRPr>
          </a:p>
        </p:txBody>
      </p:sp>
      <p:sp>
        <p:nvSpPr>
          <p:cNvPr id="76" name="Round Same Side Corner Rectangle 75">
            <a:hlinkClick r:id="rId17" action="ppaction://hlinksldjump"/>
          </p:cNvPr>
          <p:cNvSpPr/>
          <p:nvPr/>
        </p:nvSpPr>
        <p:spPr>
          <a:xfrm>
            <a:off x="645428" y="4488764"/>
            <a:ext cx="4369210" cy="326923"/>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cs typeface="B Nazanin" pitchFamily="2" charset="-78"/>
              </a:rPr>
              <a:t>3. اصول حاکم برنامه درسی </a:t>
            </a:r>
            <a:endParaRPr lang="en-US" dirty="0">
              <a:cs typeface="B Nazanin" pitchFamily="2" charset="-78"/>
            </a:endParaRPr>
          </a:p>
        </p:txBody>
      </p:sp>
      <p:sp>
        <p:nvSpPr>
          <p:cNvPr id="77" name="Round Same Side Corner Rectangle 76">
            <a:hlinkClick r:id="rId17" action="ppaction://hlinksldjump"/>
          </p:cNvPr>
          <p:cNvSpPr/>
          <p:nvPr/>
        </p:nvSpPr>
        <p:spPr>
          <a:xfrm>
            <a:off x="645428" y="4948086"/>
            <a:ext cx="4369210" cy="326923"/>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cs typeface="B Nazanin" pitchFamily="2" charset="-78"/>
              </a:rPr>
              <a:t>4. روش یاددهی – یادگیری  </a:t>
            </a:r>
            <a:endParaRPr lang="en-US" dirty="0">
              <a:cs typeface="B Nazanin" pitchFamily="2" charset="-78"/>
            </a:endParaRPr>
          </a:p>
        </p:txBody>
      </p:sp>
      <p:sp>
        <p:nvSpPr>
          <p:cNvPr id="78" name="Round Same Side Corner Rectangle 77">
            <a:hlinkClick r:id="rId17" action="ppaction://hlinksldjump"/>
          </p:cNvPr>
          <p:cNvSpPr/>
          <p:nvPr/>
        </p:nvSpPr>
        <p:spPr>
          <a:xfrm>
            <a:off x="645428" y="5384393"/>
            <a:ext cx="4369210" cy="326923"/>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a:cs typeface="B Nazanin" pitchFamily="2" charset="-78"/>
              </a:rPr>
              <a:t>5. آشنایی با جدول ها و توالی مفاهیم ، مهارت ها و نگرش ها </a:t>
            </a:r>
            <a:endParaRPr lang="en-US" sz="1600" dirty="0">
              <a:cs typeface="B Nazanin" pitchFamily="2" charset="-78"/>
            </a:endParaRPr>
          </a:p>
        </p:txBody>
      </p:sp>
      <p:sp>
        <p:nvSpPr>
          <p:cNvPr id="79" name="Round Same Side Corner Rectangle 78">
            <a:hlinkClick r:id="rId17" action="ppaction://hlinksldjump"/>
          </p:cNvPr>
          <p:cNvSpPr/>
          <p:nvPr/>
        </p:nvSpPr>
        <p:spPr>
          <a:xfrm>
            <a:off x="645428" y="5861258"/>
            <a:ext cx="4369210" cy="326923"/>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cs typeface="B Nazanin" pitchFamily="2" charset="-78"/>
              </a:rPr>
              <a:t>6. آشنایی با روش های ارزشیابی</a:t>
            </a:r>
            <a:endParaRPr lang="en-US" dirty="0">
              <a:cs typeface="B Nazanin" pitchFamily="2" charset="-78"/>
            </a:endParaRPr>
          </a:p>
        </p:txBody>
      </p:sp>
      <p:sp>
        <p:nvSpPr>
          <p:cNvPr id="80" name="Round Same Side Corner Rectangle 79">
            <a:hlinkClick r:id="rId17" action="ppaction://hlinksldjump"/>
          </p:cNvPr>
          <p:cNvSpPr/>
          <p:nvPr/>
        </p:nvSpPr>
        <p:spPr>
          <a:xfrm>
            <a:off x="645428" y="6318458"/>
            <a:ext cx="4369210" cy="326923"/>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cs typeface="B Nazanin" pitchFamily="2" charset="-78"/>
              </a:rPr>
              <a:t>7. شرایط اجرا</a:t>
            </a:r>
            <a:endParaRPr lang="en-US" dirty="0">
              <a:cs typeface="B Nazanin" pitchFamily="2" charset="-78"/>
            </a:endParaRPr>
          </a:p>
        </p:txBody>
      </p:sp>
      <p:cxnSp>
        <p:nvCxnSpPr>
          <p:cNvPr id="82" name="Straight Connector 81"/>
          <p:cNvCxnSpPr/>
          <p:nvPr/>
        </p:nvCxnSpPr>
        <p:spPr>
          <a:xfrm flipH="1" flipV="1">
            <a:off x="4634867" y="2424326"/>
            <a:ext cx="1" cy="1175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6" idx="6"/>
          </p:cNvCxnSpPr>
          <p:nvPr/>
        </p:nvCxnSpPr>
        <p:spPr>
          <a:xfrm>
            <a:off x="2932658" y="1292945"/>
            <a:ext cx="189270" cy="7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19" idx="0"/>
          </p:cNvCxnSpPr>
          <p:nvPr/>
        </p:nvCxnSpPr>
        <p:spPr>
          <a:xfrm>
            <a:off x="3121928" y="1285571"/>
            <a:ext cx="0" cy="395748"/>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p:cNvCxnSpPr>
            <a:endCxn id="6" idx="2"/>
          </p:cNvCxnSpPr>
          <p:nvPr/>
        </p:nvCxnSpPr>
        <p:spPr>
          <a:xfrm>
            <a:off x="1216929" y="1285571"/>
            <a:ext cx="267929" cy="7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8" idx="0"/>
          </p:cNvCxnSpPr>
          <p:nvPr/>
        </p:nvCxnSpPr>
        <p:spPr>
          <a:xfrm flipV="1">
            <a:off x="1216928" y="1300319"/>
            <a:ext cx="614" cy="37362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19" idx="1"/>
          </p:cNvCxnSpPr>
          <p:nvPr/>
        </p:nvCxnSpPr>
        <p:spPr>
          <a:xfrm flipH="1" flipV="1">
            <a:off x="2321828" y="2169245"/>
            <a:ext cx="228600" cy="7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2321828" y="2176619"/>
            <a:ext cx="0" cy="7089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18" idx="2"/>
            <a:endCxn id="21" idx="3"/>
          </p:cNvCxnSpPr>
          <p:nvPr/>
        </p:nvCxnSpPr>
        <p:spPr>
          <a:xfrm>
            <a:off x="1216928" y="2664545"/>
            <a:ext cx="0" cy="2169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p:cNvCxnSpPr>
            <a:stCxn id="23" idx="1"/>
          </p:cNvCxnSpPr>
          <p:nvPr/>
        </p:nvCxnSpPr>
        <p:spPr>
          <a:xfrm>
            <a:off x="4634867" y="2275949"/>
            <a:ext cx="0" cy="1050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22" idx="1"/>
            <a:endCxn id="75" idx="3"/>
          </p:cNvCxnSpPr>
          <p:nvPr/>
        </p:nvCxnSpPr>
        <p:spPr>
          <a:xfrm>
            <a:off x="2830033" y="3927097"/>
            <a:ext cx="0" cy="1413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Straight Connector 119"/>
          <p:cNvCxnSpPr>
            <a:stCxn id="75" idx="1"/>
            <a:endCxn id="76" idx="3"/>
          </p:cNvCxnSpPr>
          <p:nvPr/>
        </p:nvCxnSpPr>
        <p:spPr>
          <a:xfrm>
            <a:off x="2830033" y="4395358"/>
            <a:ext cx="0" cy="934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p:cNvCxnSpPr>
            <a:stCxn id="76" idx="1"/>
            <a:endCxn id="77" idx="3"/>
          </p:cNvCxnSpPr>
          <p:nvPr/>
        </p:nvCxnSpPr>
        <p:spPr>
          <a:xfrm>
            <a:off x="2830033" y="4815687"/>
            <a:ext cx="0" cy="132399"/>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125"/>
          <p:cNvCxnSpPr>
            <a:stCxn id="77" idx="1"/>
            <a:endCxn id="78" idx="3"/>
          </p:cNvCxnSpPr>
          <p:nvPr/>
        </p:nvCxnSpPr>
        <p:spPr>
          <a:xfrm>
            <a:off x="2830033" y="5275009"/>
            <a:ext cx="0" cy="1093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p:cNvCxnSpPr>
            <a:stCxn id="78" idx="1"/>
            <a:endCxn id="79" idx="3"/>
          </p:cNvCxnSpPr>
          <p:nvPr/>
        </p:nvCxnSpPr>
        <p:spPr>
          <a:xfrm>
            <a:off x="2830033" y="5711316"/>
            <a:ext cx="0" cy="1499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Connector 131"/>
          <p:cNvCxnSpPr>
            <a:stCxn id="79" idx="1"/>
            <a:endCxn id="80" idx="3"/>
          </p:cNvCxnSpPr>
          <p:nvPr/>
        </p:nvCxnSpPr>
        <p:spPr>
          <a:xfrm>
            <a:off x="2830033" y="6188181"/>
            <a:ext cx="0" cy="13027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5" idx="6"/>
          </p:cNvCxnSpPr>
          <p:nvPr/>
        </p:nvCxnSpPr>
        <p:spPr>
          <a:xfrm>
            <a:off x="7678341" y="1477607"/>
            <a:ext cx="18357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a:endCxn id="7" idx="0"/>
          </p:cNvCxnSpPr>
          <p:nvPr/>
        </p:nvCxnSpPr>
        <p:spPr>
          <a:xfrm>
            <a:off x="7861914" y="1484981"/>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V="1">
            <a:off x="6046391" y="1504033"/>
            <a:ext cx="19050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p:cNvCxnSpPr>
            <a:stCxn id="8" idx="0"/>
          </p:cNvCxnSpPr>
          <p:nvPr/>
        </p:nvCxnSpPr>
        <p:spPr>
          <a:xfrm flipV="1">
            <a:off x="6040041" y="1496658"/>
            <a:ext cx="0" cy="369323"/>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3" idx="3"/>
          </p:cNvCxnSpPr>
          <p:nvPr/>
        </p:nvCxnSpPr>
        <p:spPr>
          <a:xfrm flipV="1">
            <a:off x="4634867" y="1096607"/>
            <a:ext cx="1" cy="56974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09987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mohammad\Desktop\یلا.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563562"/>
          </a:xfrm>
        </p:spPr>
        <p:txBody>
          <a:bodyPr>
            <a:normAutofit fontScale="90000"/>
          </a:bodyPr>
          <a:lstStyle/>
          <a:p>
            <a:r>
              <a:rPr lang="fa-IR" dirty="0">
                <a:cs typeface="B Elham" pitchFamily="2" charset="-78"/>
              </a:rPr>
              <a:t>روش گــــــــردش علمــــــــــــــــــــی</a:t>
            </a:r>
            <a:endParaRPr lang="en-US" dirty="0"/>
          </a:p>
        </p:txBody>
      </p:sp>
      <p:sp>
        <p:nvSpPr>
          <p:cNvPr id="3" name="Content Placeholder 2"/>
          <p:cNvSpPr>
            <a:spLocks noGrp="1"/>
          </p:cNvSpPr>
          <p:nvPr>
            <p:ph idx="1"/>
          </p:nvPr>
        </p:nvSpPr>
        <p:spPr>
          <a:xfrm rot="5400000">
            <a:off x="5443384" y="3181963"/>
            <a:ext cx="6858000" cy="523569"/>
          </a:xfrm>
        </p:spPr>
        <p:txBody>
          <a:bodyPr>
            <a:normAutofit fontScale="92500" lnSpcReduction="10000"/>
          </a:bodyPr>
          <a:lstStyle/>
          <a:p>
            <a:r>
              <a:rPr lang="fa-IR" dirty="0">
                <a:cs typeface="B Esfehan" pitchFamily="2" charset="-78"/>
              </a:rPr>
              <a:t>روش هـــــــــــــــــای یاددهی یادگیری</a:t>
            </a:r>
            <a:endParaRPr lang="en-US" dirty="0"/>
          </a:p>
          <a:p>
            <a:endParaRPr lang="en-US" dirty="0"/>
          </a:p>
          <a:p>
            <a:endParaRPr lang="en-US" dirty="0"/>
          </a:p>
          <a:p>
            <a:endParaRPr lang="en-US" dirty="0"/>
          </a:p>
          <a:p>
            <a:endParaRPr lang="en-US" dirty="0"/>
          </a:p>
          <a:p>
            <a:endParaRPr lang="en-US" dirty="0"/>
          </a:p>
        </p:txBody>
      </p:sp>
      <p:sp>
        <p:nvSpPr>
          <p:cNvPr id="4" name="Down Arrow 3"/>
          <p:cNvSpPr/>
          <p:nvPr/>
        </p:nvSpPr>
        <p:spPr>
          <a:xfrm>
            <a:off x="4267200" y="609600"/>
            <a:ext cx="533400" cy="30480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Left-Right Arrow 4"/>
          <p:cNvSpPr/>
          <p:nvPr/>
        </p:nvSpPr>
        <p:spPr>
          <a:xfrm>
            <a:off x="8001000" y="3014816"/>
            <a:ext cx="647700" cy="533400"/>
          </a:xfrm>
          <a:prstGeom prst="lef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5363" name="Picture 3" descr="C:\Users\mohammad\Desktop\pic\6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39" y="1676400"/>
            <a:ext cx="4162425" cy="518160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C:\Users\mohammad\Desktop\pic\4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1141" y="1676400"/>
            <a:ext cx="3909860" cy="5181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15422" y="988367"/>
            <a:ext cx="5036956" cy="461665"/>
          </a:xfrm>
          <a:prstGeom prst="rect">
            <a:avLst/>
          </a:prstGeom>
          <a:noFill/>
        </p:spPr>
        <p:txBody>
          <a:bodyPr wrap="none" rtlCol="0">
            <a:spAutoFit/>
          </a:bodyPr>
          <a:lstStyle/>
          <a:p>
            <a:r>
              <a:rPr lang="fa-IR" sz="2400" dirty="0">
                <a:cs typeface="B Elham" pitchFamily="2" charset="-78"/>
              </a:rPr>
              <a:t>این روش روش مناسبی برای یادگیری پایدار میباشد</a:t>
            </a:r>
            <a:endParaRPr lang="en-US" sz="2400" dirty="0">
              <a:cs typeface="B Elham" pitchFamily="2" charset="-78"/>
            </a:endParaRPr>
          </a:p>
        </p:txBody>
      </p:sp>
      <p:sp>
        <p:nvSpPr>
          <p:cNvPr id="7" name="TextBox 6"/>
          <p:cNvSpPr txBox="1"/>
          <p:nvPr/>
        </p:nvSpPr>
        <p:spPr>
          <a:xfrm>
            <a:off x="2271902" y="1450032"/>
            <a:ext cx="4523995" cy="369332"/>
          </a:xfrm>
          <a:prstGeom prst="rect">
            <a:avLst/>
          </a:prstGeom>
          <a:noFill/>
        </p:spPr>
        <p:txBody>
          <a:bodyPr wrap="none" rtlCol="0">
            <a:spAutoFit/>
          </a:bodyPr>
          <a:lstStyle/>
          <a:p>
            <a:r>
              <a:rPr lang="fa-IR" dirty="0">
                <a:cs typeface="B Esfehan" pitchFamily="2" charset="-78"/>
              </a:rPr>
              <a:t>برای مثال بازدید از یک نانوایی برای اموزش حرف نون</a:t>
            </a:r>
            <a:endParaRPr lang="en-US" dirty="0">
              <a:cs typeface="B Esfehan" pitchFamily="2" charset="-78"/>
            </a:endParaRPr>
          </a:p>
        </p:txBody>
      </p:sp>
    </p:spTree>
    <p:extLst>
      <p:ext uri="{BB962C8B-B14F-4D97-AF65-F5344CB8AC3E}">
        <p14:creationId xmlns:p14="http://schemas.microsoft.com/office/powerpoint/2010/main" val="183499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additive="base">
                                        <p:cTn id="7" dur="500" fill="hold"/>
                                        <p:tgtEl>
                                          <p:spTgt spid="15363"/>
                                        </p:tgtEl>
                                        <p:attrNameLst>
                                          <p:attrName>ppt_x</p:attrName>
                                        </p:attrNameLst>
                                      </p:cBhvr>
                                      <p:tavLst>
                                        <p:tav tm="0">
                                          <p:val>
                                            <p:strVal val="#ppt_x"/>
                                          </p:val>
                                        </p:tav>
                                        <p:tav tm="100000">
                                          <p:val>
                                            <p:strVal val="#ppt_x"/>
                                          </p:val>
                                        </p:tav>
                                      </p:tavLst>
                                    </p:anim>
                                    <p:anim calcmode="lin" valueType="num">
                                      <p:cBhvr additive="base">
                                        <p:cTn id="8" dur="500" fill="hold"/>
                                        <p:tgtEl>
                                          <p:spTgt spid="1536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364"/>
                                        </p:tgtEl>
                                        <p:attrNameLst>
                                          <p:attrName>style.visibility</p:attrName>
                                        </p:attrNameLst>
                                      </p:cBhvr>
                                      <p:to>
                                        <p:strVal val="visible"/>
                                      </p:to>
                                    </p:set>
                                    <p:anim calcmode="lin" valueType="num">
                                      <p:cBhvr additive="base">
                                        <p:cTn id="11" dur="500" fill="hold"/>
                                        <p:tgtEl>
                                          <p:spTgt spid="15364"/>
                                        </p:tgtEl>
                                        <p:attrNameLst>
                                          <p:attrName>ppt_x</p:attrName>
                                        </p:attrNameLst>
                                      </p:cBhvr>
                                      <p:tavLst>
                                        <p:tav tm="0">
                                          <p:val>
                                            <p:strVal val="#ppt_x"/>
                                          </p:val>
                                        </p:tav>
                                        <p:tav tm="100000">
                                          <p:val>
                                            <p:strVal val="#ppt_x"/>
                                          </p:val>
                                        </p:tav>
                                      </p:tavLst>
                                    </p:anim>
                                    <p:anim calcmode="lin" valueType="num">
                                      <p:cBhvr additive="base">
                                        <p:cTn id="12" dur="500" fill="hold"/>
                                        <p:tgtEl>
                                          <p:spTgt spid="1536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5363"/>
                                        </p:tgtEl>
                                      </p:cBhvr>
                                    </p:animEffect>
                                    <p:set>
                                      <p:cBhvr>
                                        <p:cTn id="25" dur="1" fill="hold">
                                          <p:stCondLst>
                                            <p:cond delay="499"/>
                                          </p:stCondLst>
                                        </p:cTn>
                                        <p:tgtEl>
                                          <p:spTgt spid="15363"/>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5364"/>
                                        </p:tgtEl>
                                      </p:cBhvr>
                                    </p:animEffect>
                                    <p:set>
                                      <p:cBhvr>
                                        <p:cTn id="28" dur="1" fill="hold">
                                          <p:stCondLst>
                                            <p:cond delay="499"/>
                                          </p:stCondLst>
                                        </p:cTn>
                                        <p:tgtEl>
                                          <p:spTgt spid="15364"/>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6"/>
                                        </p:tgtEl>
                                      </p:cBhvr>
                                    </p:animEffect>
                                    <p:set>
                                      <p:cBhvr>
                                        <p:cTn id="3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mohammad\Desktop\pk\index.jpgSGSFDG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8229600" cy="3611562"/>
          </a:xfrm>
        </p:spPr>
        <p:txBody>
          <a:bodyPr>
            <a:normAutofit/>
          </a:bodyPr>
          <a:lstStyle/>
          <a:p>
            <a:r>
              <a:rPr lang="fa-IR" dirty="0">
                <a:solidFill>
                  <a:srgbClr val="FF0000"/>
                </a:solidFill>
                <a:cs typeface="B Homa" pitchFamily="2" charset="-78"/>
              </a:rPr>
              <a:t>نکته</a:t>
            </a:r>
            <a:r>
              <a:rPr lang="fa-IR" dirty="0">
                <a:cs typeface="B Homa" pitchFamily="2" charset="-78"/>
              </a:rPr>
              <a:t>:</a:t>
            </a:r>
            <a:br>
              <a:rPr lang="fa-IR" dirty="0">
                <a:cs typeface="B Homa" pitchFamily="2" charset="-78"/>
              </a:rPr>
            </a:br>
            <a:r>
              <a:rPr lang="fa-IR" dirty="0">
                <a:cs typeface="B Homa" pitchFamily="2" charset="-78"/>
              </a:rPr>
              <a:t>همنشینی و به کار گیری همه ی روش ها با هم میتوانند یک آموزش مطلوب را رغم بزند</a:t>
            </a:r>
            <a:endParaRPr lang="en-US" dirty="0">
              <a:cs typeface="B Homa" pitchFamily="2" charset="-78"/>
            </a:endParaRPr>
          </a:p>
        </p:txBody>
      </p:sp>
    </p:spTree>
    <p:extLst>
      <p:ext uri="{BB962C8B-B14F-4D97-AF65-F5344CB8AC3E}">
        <p14:creationId xmlns:p14="http://schemas.microsoft.com/office/powerpoint/2010/main" val="38759377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ohammad\Desktop\pk\index.jpgSGSFDG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52400"/>
            <a:ext cx="8229600" cy="533400"/>
          </a:xfrm>
        </p:spPr>
        <p:txBody>
          <a:bodyPr>
            <a:noAutofit/>
          </a:bodyPr>
          <a:lstStyle/>
          <a:p>
            <a:r>
              <a:rPr lang="fa-IR" sz="3600" dirty="0">
                <a:cs typeface="B Elham" pitchFamily="2" charset="-78"/>
              </a:rPr>
              <a:t>آشنایی با جداول توالی مفاهیم،مهارت ها،نگرش ها</a:t>
            </a:r>
            <a:endParaRPr lang="en-US" sz="3600" dirty="0"/>
          </a:p>
        </p:txBody>
      </p:sp>
      <p:sp>
        <p:nvSpPr>
          <p:cNvPr id="3" name="Content Placeholder 2"/>
          <p:cNvSpPr>
            <a:spLocks noGrp="1"/>
          </p:cNvSpPr>
          <p:nvPr>
            <p:ph idx="1"/>
          </p:nvPr>
        </p:nvSpPr>
        <p:spPr>
          <a:xfrm>
            <a:off x="457200" y="990600"/>
            <a:ext cx="8229600" cy="5135563"/>
          </a:xfrm>
        </p:spPr>
        <p:txBody>
          <a:bodyPr>
            <a:noAutofit/>
          </a:bodyPr>
          <a:lstStyle/>
          <a:p>
            <a:pPr algn="r" rtl="1"/>
            <a:r>
              <a:rPr lang="fa-IR" sz="1800" b="1" dirty="0">
                <a:cs typeface="B Homa" pitchFamily="2" charset="-78"/>
              </a:rPr>
              <a:t>فعّاليّت های ويژه</a:t>
            </a:r>
          </a:p>
          <a:p>
            <a:pPr algn="r" rtl="1"/>
            <a:r>
              <a:rPr lang="fa-IR" sz="1800" dirty="0">
                <a:cs typeface="B Homa" pitchFamily="2" charset="-78"/>
              </a:rPr>
              <a:t>١ گوش کن و بگو </a:t>
            </a:r>
          </a:p>
          <a:p>
            <a:pPr algn="r" rtl="1"/>
            <a:r>
              <a:rPr lang="fa-IR" sz="1800" dirty="0">
                <a:cs typeface="B Homa" pitchFamily="2" charset="-78"/>
              </a:rPr>
              <a:t>٢ درست، نادرست</a:t>
            </a:r>
          </a:p>
          <a:p>
            <a:pPr algn="r" rtl="1"/>
            <a:r>
              <a:rPr lang="fa-IR" sz="1800" dirty="0">
                <a:cs typeface="B Homa" pitchFamily="2" charset="-78"/>
              </a:rPr>
              <a:t>٣ ببين و بگو</a:t>
            </a:r>
          </a:p>
          <a:p>
            <a:pPr algn="r" rtl="1"/>
            <a:r>
              <a:rPr lang="fa-IR" sz="1800" dirty="0">
                <a:cs typeface="B Homa" pitchFamily="2" charset="-78"/>
              </a:rPr>
              <a:t> ٤ به دوستانت بگو</a:t>
            </a:r>
          </a:p>
          <a:p>
            <a:pPr algn="r" rtl="1"/>
            <a:r>
              <a:rPr lang="fa-IR" sz="1800" dirty="0">
                <a:cs typeface="B Homa" pitchFamily="2" charset="-78"/>
              </a:rPr>
              <a:t>٥  بگرد و پيدا کن </a:t>
            </a:r>
          </a:p>
          <a:p>
            <a:pPr algn="r" rtl="1"/>
            <a:r>
              <a:rPr lang="fa-IR" sz="1800" dirty="0">
                <a:cs typeface="B Homa" pitchFamily="2" charset="-78"/>
              </a:rPr>
              <a:t>٦ با هم بخوانيم</a:t>
            </a:r>
          </a:p>
          <a:p>
            <a:pPr algn="r" rtl="1"/>
            <a:r>
              <a:rPr lang="fa-IR" sz="1800" dirty="0">
                <a:cs typeface="B Homa" pitchFamily="2" charset="-78"/>
              </a:rPr>
              <a:t>٧ کتاب خوانی</a:t>
            </a:r>
          </a:p>
          <a:p>
            <a:pPr algn="r" rtl="1"/>
            <a:r>
              <a:rPr lang="fa-IR" sz="1800" dirty="0">
                <a:cs typeface="B Homa" pitchFamily="2" charset="-78"/>
              </a:rPr>
              <a:t> ٨  بازی</a:t>
            </a:r>
          </a:p>
          <a:p>
            <a:pPr algn="r" rtl="1"/>
            <a:r>
              <a:rPr lang="fa-IR" sz="1800" dirty="0">
                <a:cs typeface="B Homa" pitchFamily="2" charset="-78"/>
              </a:rPr>
              <a:t>٩ نمايش </a:t>
            </a:r>
          </a:p>
          <a:p>
            <a:pPr algn="r" rtl="1"/>
            <a:r>
              <a:rPr lang="fa-IR" sz="1800" dirty="0">
                <a:cs typeface="B Homa" pitchFamily="2" charset="-78"/>
              </a:rPr>
              <a:t>١٠  با هم بخنديم</a:t>
            </a:r>
          </a:p>
          <a:p>
            <a:pPr algn="r" rtl="1"/>
            <a:r>
              <a:rPr lang="fa-IR" sz="1800" dirty="0">
                <a:cs typeface="B Homa" pitchFamily="2" charset="-78"/>
              </a:rPr>
              <a:t>١١  روا ن خوانی</a:t>
            </a:r>
          </a:p>
          <a:p>
            <a:pPr algn="r" rtl="1"/>
            <a:r>
              <a:rPr lang="fa-IR" sz="1800" dirty="0">
                <a:cs typeface="B Homa" pitchFamily="2" charset="-78"/>
              </a:rPr>
              <a:t> ١٢  جدول</a:t>
            </a:r>
          </a:p>
          <a:p>
            <a:pPr algn="r" rtl="1"/>
            <a:r>
              <a:rPr lang="fa-IR" sz="1800" dirty="0">
                <a:cs typeface="B Homa" pitchFamily="2" charset="-78"/>
              </a:rPr>
              <a:t>١٣  چيستان</a:t>
            </a:r>
          </a:p>
          <a:p>
            <a:pPr algn="r" rtl="1"/>
            <a:r>
              <a:rPr lang="fa-IR" sz="1800" dirty="0">
                <a:cs typeface="B Homa" pitchFamily="2" charset="-78"/>
              </a:rPr>
              <a:t> ١٤  رنگ کردنی</a:t>
            </a:r>
          </a:p>
        </p:txBody>
      </p:sp>
    </p:spTree>
    <p:extLst>
      <p:ext uri="{BB962C8B-B14F-4D97-AF65-F5344CB8AC3E}">
        <p14:creationId xmlns:p14="http://schemas.microsoft.com/office/powerpoint/2010/main" val="3852638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
                                            <p:txEl>
                                              <p:pRg st="13" end="13"/>
                                            </p:txEl>
                                          </p:spTgt>
                                        </p:tgtEl>
                                        <p:attrNameLst>
                                          <p:attrName>style.visibility</p:attrName>
                                        </p:attrNameLst>
                                      </p:cBhvr>
                                      <p:to>
                                        <p:strVal val="visible"/>
                                      </p:to>
                                    </p:set>
                                    <p:anim calcmode="lin" valueType="num">
                                      <p:cBhvr additive="base">
                                        <p:cTn id="8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
                                            <p:txEl>
                                              <p:pRg st="14" end="14"/>
                                            </p:txEl>
                                          </p:spTgt>
                                        </p:tgtEl>
                                        <p:attrNameLst>
                                          <p:attrName>style.visibility</p:attrName>
                                        </p:attrNameLst>
                                      </p:cBhvr>
                                      <p:to>
                                        <p:strVal val="visible"/>
                                      </p:to>
                                    </p:set>
                                    <p:anim calcmode="lin" valueType="num">
                                      <p:cBhvr additive="base">
                                        <p:cTn id="9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mohammad\Desktop\pk\index1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4581"/>
            <a:ext cx="8229600" cy="508819"/>
          </a:xfrm>
        </p:spPr>
        <p:txBody>
          <a:bodyPr>
            <a:normAutofit fontScale="90000"/>
          </a:bodyPr>
          <a:lstStyle/>
          <a:p>
            <a:r>
              <a:rPr lang="fa-IR" sz="3600" dirty="0">
                <a:cs typeface="B Elham" pitchFamily="2" charset="-78"/>
              </a:rPr>
              <a:t>آشنایی با جداول توالی مفاهیم،مهارت ها،نگرش ها</a:t>
            </a:r>
            <a:endParaRPr lang="en-US" sz="3600" dirty="0">
              <a:cs typeface="B Elham" pitchFamily="2" charset="-78"/>
            </a:endParaRPr>
          </a:p>
        </p:txBody>
      </p:sp>
      <p:sp>
        <p:nvSpPr>
          <p:cNvPr id="3" name="Content Placeholder 2"/>
          <p:cNvSpPr>
            <a:spLocks noGrp="1"/>
          </p:cNvSpPr>
          <p:nvPr>
            <p:ph idx="1"/>
          </p:nvPr>
        </p:nvSpPr>
        <p:spPr>
          <a:xfrm>
            <a:off x="0" y="762000"/>
            <a:ext cx="9144000" cy="6096000"/>
          </a:xfrm>
        </p:spPr>
        <p:txBody>
          <a:bodyPr/>
          <a:lstStyle/>
          <a:p>
            <a:pPr algn="r" rtl="1"/>
            <a:r>
              <a:rPr lang="fa-IR" sz="2800" dirty="0">
                <a:cs typeface="B Esfehan" pitchFamily="2" charset="-78"/>
              </a:rPr>
              <a:t>جداول جایگزین تصاویر و نگاره ها میشود و با هدف ترکیب و یادگیری اکتشافی میباشند و یا بر پایه ی ترکیب کلمات میباشند</a:t>
            </a:r>
          </a:p>
          <a:p>
            <a:pPr algn="r" rtl="1"/>
            <a:endParaRPr lang="en-US" dirty="0"/>
          </a:p>
        </p:txBody>
      </p:sp>
      <p:sp>
        <p:nvSpPr>
          <p:cNvPr id="4" name="Down Arrow 3"/>
          <p:cNvSpPr/>
          <p:nvPr/>
        </p:nvSpPr>
        <p:spPr>
          <a:xfrm>
            <a:off x="4343400" y="609600"/>
            <a:ext cx="533400" cy="15240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34480"/>
            <a:ext cx="4343400" cy="2475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25128"/>
            <a:ext cx="4343400" cy="2309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4334480"/>
            <a:ext cx="4648200" cy="2523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2098717"/>
            <a:ext cx="4648200" cy="223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1507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additive="base">
                                        <p:cTn id="7" dur="500" fill="hold"/>
                                        <p:tgtEl>
                                          <p:spTgt spid="17411"/>
                                        </p:tgtEl>
                                        <p:attrNameLst>
                                          <p:attrName>ppt_x</p:attrName>
                                        </p:attrNameLst>
                                      </p:cBhvr>
                                      <p:tavLst>
                                        <p:tav tm="0">
                                          <p:val>
                                            <p:strVal val="#ppt_x"/>
                                          </p:val>
                                        </p:tav>
                                        <p:tav tm="100000">
                                          <p:val>
                                            <p:strVal val="#ppt_x"/>
                                          </p:val>
                                        </p:tav>
                                      </p:tavLst>
                                    </p:anim>
                                    <p:anim calcmode="lin" valueType="num">
                                      <p:cBhvr additive="base">
                                        <p:cTn id="8" dur="500" fill="hold"/>
                                        <p:tgtEl>
                                          <p:spTgt spid="174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413"/>
                                        </p:tgtEl>
                                        <p:attrNameLst>
                                          <p:attrName>style.visibility</p:attrName>
                                        </p:attrNameLst>
                                      </p:cBhvr>
                                      <p:to>
                                        <p:strVal val="visible"/>
                                      </p:to>
                                    </p:set>
                                    <p:anim calcmode="lin" valueType="num">
                                      <p:cBhvr additive="base">
                                        <p:cTn id="11" dur="500" fill="hold"/>
                                        <p:tgtEl>
                                          <p:spTgt spid="17413"/>
                                        </p:tgtEl>
                                        <p:attrNameLst>
                                          <p:attrName>ppt_x</p:attrName>
                                        </p:attrNameLst>
                                      </p:cBhvr>
                                      <p:tavLst>
                                        <p:tav tm="0">
                                          <p:val>
                                            <p:strVal val="#ppt_x"/>
                                          </p:val>
                                        </p:tav>
                                        <p:tav tm="100000">
                                          <p:val>
                                            <p:strVal val="#ppt_x"/>
                                          </p:val>
                                        </p:tav>
                                      </p:tavLst>
                                    </p:anim>
                                    <p:anim calcmode="lin" valueType="num">
                                      <p:cBhvr additive="base">
                                        <p:cTn id="12" dur="500" fill="hold"/>
                                        <p:tgtEl>
                                          <p:spTgt spid="1741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412"/>
                                        </p:tgtEl>
                                        <p:attrNameLst>
                                          <p:attrName>style.visibility</p:attrName>
                                        </p:attrNameLst>
                                      </p:cBhvr>
                                      <p:to>
                                        <p:strVal val="visible"/>
                                      </p:to>
                                    </p:set>
                                    <p:anim calcmode="lin" valueType="num">
                                      <p:cBhvr additive="base">
                                        <p:cTn id="15" dur="500" fill="hold"/>
                                        <p:tgtEl>
                                          <p:spTgt spid="17412"/>
                                        </p:tgtEl>
                                        <p:attrNameLst>
                                          <p:attrName>ppt_x</p:attrName>
                                        </p:attrNameLst>
                                      </p:cBhvr>
                                      <p:tavLst>
                                        <p:tav tm="0">
                                          <p:val>
                                            <p:strVal val="#ppt_x"/>
                                          </p:val>
                                        </p:tav>
                                        <p:tav tm="100000">
                                          <p:val>
                                            <p:strVal val="#ppt_x"/>
                                          </p:val>
                                        </p:tav>
                                      </p:tavLst>
                                    </p:anim>
                                    <p:anim calcmode="lin" valueType="num">
                                      <p:cBhvr additive="base">
                                        <p:cTn id="16" dur="500" fill="hold"/>
                                        <p:tgtEl>
                                          <p:spTgt spid="174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7414"/>
                                        </p:tgtEl>
                                        <p:attrNameLst>
                                          <p:attrName>style.visibility</p:attrName>
                                        </p:attrNameLst>
                                      </p:cBhvr>
                                      <p:to>
                                        <p:strVal val="visible"/>
                                      </p:to>
                                    </p:set>
                                    <p:anim calcmode="lin" valueType="num">
                                      <p:cBhvr additive="base">
                                        <p:cTn id="19" dur="500" fill="hold"/>
                                        <p:tgtEl>
                                          <p:spTgt spid="17414"/>
                                        </p:tgtEl>
                                        <p:attrNameLst>
                                          <p:attrName>ppt_x</p:attrName>
                                        </p:attrNameLst>
                                      </p:cBhvr>
                                      <p:tavLst>
                                        <p:tav tm="0">
                                          <p:val>
                                            <p:strVal val="#ppt_x"/>
                                          </p:val>
                                        </p:tav>
                                        <p:tav tm="100000">
                                          <p:val>
                                            <p:strVal val="#ppt_x"/>
                                          </p:val>
                                        </p:tav>
                                      </p:tavLst>
                                    </p:anim>
                                    <p:anim calcmode="lin" valueType="num">
                                      <p:cBhvr additive="base">
                                        <p:cTn id="20" dur="500" fill="hold"/>
                                        <p:tgtEl>
                                          <p:spTgt spid="174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additive="base">
                                        <p:cTn id="2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17411"/>
                                        </p:tgtEl>
                                        <p:attrNameLst>
                                          <p:attrName>ppt_x</p:attrName>
                                        </p:attrNameLst>
                                      </p:cBhvr>
                                      <p:tavLst>
                                        <p:tav tm="0">
                                          <p:val>
                                            <p:strVal val="ppt_x"/>
                                          </p:val>
                                        </p:tav>
                                        <p:tav tm="100000">
                                          <p:val>
                                            <p:strVal val="ppt_x"/>
                                          </p:val>
                                        </p:tav>
                                      </p:tavLst>
                                    </p:anim>
                                    <p:anim calcmode="lin" valueType="num">
                                      <p:cBhvr additive="base">
                                        <p:cTn id="29" dur="500"/>
                                        <p:tgtEl>
                                          <p:spTgt spid="17411"/>
                                        </p:tgtEl>
                                        <p:attrNameLst>
                                          <p:attrName>ppt_y</p:attrName>
                                        </p:attrNameLst>
                                      </p:cBhvr>
                                      <p:tavLst>
                                        <p:tav tm="0">
                                          <p:val>
                                            <p:strVal val="ppt_y"/>
                                          </p:val>
                                        </p:tav>
                                        <p:tav tm="100000">
                                          <p:val>
                                            <p:strVal val="1+ppt_h/2"/>
                                          </p:val>
                                        </p:tav>
                                      </p:tavLst>
                                    </p:anim>
                                    <p:set>
                                      <p:cBhvr>
                                        <p:cTn id="30" dur="1" fill="hold">
                                          <p:stCondLst>
                                            <p:cond delay="499"/>
                                          </p:stCondLst>
                                        </p:cTn>
                                        <p:tgtEl>
                                          <p:spTgt spid="17411"/>
                                        </p:tgtEl>
                                        <p:attrNameLst>
                                          <p:attrName>style.visibility</p:attrName>
                                        </p:attrNameLst>
                                      </p:cBhvr>
                                      <p:to>
                                        <p:strVal val="hidden"/>
                                      </p:to>
                                    </p:set>
                                  </p:childTnLst>
                                </p:cTn>
                              </p:par>
                              <p:par>
                                <p:cTn id="31" presetID="2" presetClass="exit" presetSubtype="4" fill="hold" nodeType="withEffect">
                                  <p:stCondLst>
                                    <p:cond delay="0"/>
                                  </p:stCondLst>
                                  <p:childTnLst>
                                    <p:anim calcmode="lin" valueType="num">
                                      <p:cBhvr additive="base">
                                        <p:cTn id="32" dur="500"/>
                                        <p:tgtEl>
                                          <p:spTgt spid="17413"/>
                                        </p:tgtEl>
                                        <p:attrNameLst>
                                          <p:attrName>ppt_x</p:attrName>
                                        </p:attrNameLst>
                                      </p:cBhvr>
                                      <p:tavLst>
                                        <p:tav tm="0">
                                          <p:val>
                                            <p:strVal val="ppt_x"/>
                                          </p:val>
                                        </p:tav>
                                        <p:tav tm="100000">
                                          <p:val>
                                            <p:strVal val="ppt_x"/>
                                          </p:val>
                                        </p:tav>
                                      </p:tavLst>
                                    </p:anim>
                                    <p:anim calcmode="lin" valueType="num">
                                      <p:cBhvr additive="base">
                                        <p:cTn id="33" dur="500"/>
                                        <p:tgtEl>
                                          <p:spTgt spid="17413"/>
                                        </p:tgtEl>
                                        <p:attrNameLst>
                                          <p:attrName>ppt_y</p:attrName>
                                        </p:attrNameLst>
                                      </p:cBhvr>
                                      <p:tavLst>
                                        <p:tav tm="0">
                                          <p:val>
                                            <p:strVal val="ppt_y"/>
                                          </p:val>
                                        </p:tav>
                                        <p:tav tm="100000">
                                          <p:val>
                                            <p:strVal val="1+ppt_h/2"/>
                                          </p:val>
                                        </p:tav>
                                      </p:tavLst>
                                    </p:anim>
                                    <p:set>
                                      <p:cBhvr>
                                        <p:cTn id="34" dur="1" fill="hold">
                                          <p:stCondLst>
                                            <p:cond delay="499"/>
                                          </p:stCondLst>
                                        </p:cTn>
                                        <p:tgtEl>
                                          <p:spTgt spid="17413"/>
                                        </p:tgtEl>
                                        <p:attrNameLst>
                                          <p:attrName>style.visibility</p:attrName>
                                        </p:attrNameLst>
                                      </p:cBhvr>
                                      <p:to>
                                        <p:strVal val="hidden"/>
                                      </p:to>
                                    </p:set>
                                  </p:childTnLst>
                                </p:cTn>
                              </p:par>
                              <p:par>
                                <p:cTn id="35" presetID="2" presetClass="exit" presetSubtype="4" fill="hold" nodeType="withEffect">
                                  <p:stCondLst>
                                    <p:cond delay="0"/>
                                  </p:stCondLst>
                                  <p:childTnLst>
                                    <p:anim calcmode="lin" valueType="num">
                                      <p:cBhvr additive="base">
                                        <p:cTn id="36" dur="500"/>
                                        <p:tgtEl>
                                          <p:spTgt spid="17412"/>
                                        </p:tgtEl>
                                        <p:attrNameLst>
                                          <p:attrName>ppt_x</p:attrName>
                                        </p:attrNameLst>
                                      </p:cBhvr>
                                      <p:tavLst>
                                        <p:tav tm="0">
                                          <p:val>
                                            <p:strVal val="ppt_x"/>
                                          </p:val>
                                        </p:tav>
                                        <p:tav tm="100000">
                                          <p:val>
                                            <p:strVal val="ppt_x"/>
                                          </p:val>
                                        </p:tav>
                                      </p:tavLst>
                                    </p:anim>
                                    <p:anim calcmode="lin" valueType="num">
                                      <p:cBhvr additive="base">
                                        <p:cTn id="37" dur="500"/>
                                        <p:tgtEl>
                                          <p:spTgt spid="17412"/>
                                        </p:tgtEl>
                                        <p:attrNameLst>
                                          <p:attrName>ppt_y</p:attrName>
                                        </p:attrNameLst>
                                      </p:cBhvr>
                                      <p:tavLst>
                                        <p:tav tm="0">
                                          <p:val>
                                            <p:strVal val="ppt_y"/>
                                          </p:val>
                                        </p:tav>
                                        <p:tav tm="100000">
                                          <p:val>
                                            <p:strVal val="1+ppt_h/2"/>
                                          </p:val>
                                        </p:tav>
                                      </p:tavLst>
                                    </p:anim>
                                    <p:set>
                                      <p:cBhvr>
                                        <p:cTn id="38" dur="1" fill="hold">
                                          <p:stCondLst>
                                            <p:cond delay="499"/>
                                          </p:stCondLst>
                                        </p:cTn>
                                        <p:tgtEl>
                                          <p:spTgt spid="17412"/>
                                        </p:tgtEl>
                                        <p:attrNameLst>
                                          <p:attrName>style.visibility</p:attrName>
                                        </p:attrNameLst>
                                      </p:cBhvr>
                                      <p:to>
                                        <p:strVal val="hidden"/>
                                      </p:to>
                                    </p:set>
                                  </p:childTnLst>
                                </p:cTn>
                              </p:par>
                              <p:par>
                                <p:cTn id="39" presetID="2" presetClass="exit" presetSubtype="4" fill="hold" nodeType="withEffect">
                                  <p:stCondLst>
                                    <p:cond delay="0"/>
                                  </p:stCondLst>
                                  <p:childTnLst>
                                    <p:anim calcmode="lin" valueType="num">
                                      <p:cBhvr additive="base">
                                        <p:cTn id="40" dur="500"/>
                                        <p:tgtEl>
                                          <p:spTgt spid="17414"/>
                                        </p:tgtEl>
                                        <p:attrNameLst>
                                          <p:attrName>ppt_x</p:attrName>
                                        </p:attrNameLst>
                                      </p:cBhvr>
                                      <p:tavLst>
                                        <p:tav tm="0">
                                          <p:val>
                                            <p:strVal val="ppt_x"/>
                                          </p:val>
                                        </p:tav>
                                        <p:tav tm="100000">
                                          <p:val>
                                            <p:strVal val="ppt_x"/>
                                          </p:val>
                                        </p:tav>
                                      </p:tavLst>
                                    </p:anim>
                                    <p:anim calcmode="lin" valueType="num">
                                      <p:cBhvr additive="base">
                                        <p:cTn id="41" dur="500"/>
                                        <p:tgtEl>
                                          <p:spTgt spid="17414"/>
                                        </p:tgtEl>
                                        <p:attrNameLst>
                                          <p:attrName>ppt_y</p:attrName>
                                        </p:attrNameLst>
                                      </p:cBhvr>
                                      <p:tavLst>
                                        <p:tav tm="0">
                                          <p:val>
                                            <p:strVal val="ppt_y"/>
                                          </p:val>
                                        </p:tav>
                                        <p:tav tm="100000">
                                          <p:val>
                                            <p:strVal val="1+ppt_h/2"/>
                                          </p:val>
                                        </p:tav>
                                      </p:tavLst>
                                    </p:anim>
                                    <p:set>
                                      <p:cBhvr>
                                        <p:cTn id="42" dur="1" fill="hold">
                                          <p:stCondLst>
                                            <p:cond delay="499"/>
                                          </p:stCondLst>
                                        </p:cTn>
                                        <p:tgtEl>
                                          <p:spTgt spid="17414"/>
                                        </p:tgtEl>
                                        <p:attrNameLst>
                                          <p:attrName>style.visibility</p:attrName>
                                        </p:attrNameLst>
                                      </p:cBhvr>
                                      <p:to>
                                        <p:strVal val="hidden"/>
                                      </p:to>
                                    </p:set>
                                  </p:childTnLst>
                                </p:cTn>
                              </p:par>
                              <p:par>
                                <p:cTn id="43" presetID="2" presetClass="exit" presetSubtype="4" fill="hold" grpId="1" nodeType="withEffect">
                                  <p:stCondLst>
                                    <p:cond delay="0"/>
                                  </p:stCondLst>
                                  <p:childTnLst>
                                    <p:anim calcmode="lin" valueType="num">
                                      <p:cBhvr additive="base">
                                        <p:cTn id="44"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5" dur="500"/>
                                        <p:tgtEl>
                                          <p:spTgt spid="3">
                                            <p:txEl>
                                              <p:pRg st="0" end="0"/>
                                            </p:txEl>
                                          </p:spTgt>
                                        </p:tgtEl>
                                        <p:attrNameLst>
                                          <p:attrName>ppt_y</p:attrName>
                                        </p:attrNameLst>
                                      </p:cBhvr>
                                      <p:tavLst>
                                        <p:tav tm="0">
                                          <p:val>
                                            <p:strVal val="ppt_y"/>
                                          </p:val>
                                        </p:tav>
                                        <p:tav tm="100000">
                                          <p:val>
                                            <p:strVal val="1+ppt_h/2"/>
                                          </p:val>
                                        </p:tav>
                                      </p:tavLst>
                                    </p:anim>
                                    <p:set>
                                      <p:cBhvr>
                                        <p:cTn id="46"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mohammad\Desktop\pk\images12.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52400"/>
            <a:ext cx="8229600" cy="334962"/>
          </a:xfrm>
        </p:spPr>
        <p:txBody>
          <a:bodyPr>
            <a:noAutofit/>
          </a:bodyPr>
          <a:lstStyle/>
          <a:p>
            <a:r>
              <a:rPr lang="fa-IR" dirty="0">
                <a:cs typeface="B Esfehan" pitchFamily="2" charset="-78"/>
                <a:hlinkClick r:id="" action="ppaction://noaction"/>
              </a:rPr>
              <a:t>شرایـــــــــــــــــط ارزشیابـــــــــــــــی</a:t>
            </a:r>
            <a:endParaRPr lang="en-US" dirty="0">
              <a:cs typeface="B Esfehan" pitchFamily="2" charset="-78"/>
            </a:endParaRPr>
          </a:p>
        </p:txBody>
      </p:sp>
      <p:sp>
        <p:nvSpPr>
          <p:cNvPr id="3" name="Content Placeholder 2"/>
          <p:cNvSpPr>
            <a:spLocks noGrp="1"/>
          </p:cNvSpPr>
          <p:nvPr>
            <p:ph idx="1"/>
          </p:nvPr>
        </p:nvSpPr>
        <p:spPr>
          <a:xfrm>
            <a:off x="457200" y="1600200"/>
            <a:ext cx="8229600" cy="5029200"/>
          </a:xfrm>
        </p:spPr>
        <p:txBody>
          <a:bodyPr>
            <a:normAutofit fontScale="62500" lnSpcReduction="20000"/>
          </a:bodyPr>
          <a:lstStyle/>
          <a:p>
            <a:pPr algn="r" rtl="1"/>
            <a:r>
              <a:rPr lang="fa-IR" sz="3100" dirty="0">
                <a:cs typeface="B Homa" pitchFamily="2" charset="-78"/>
              </a:rPr>
              <a:t>کتاب بخوانیم و بنویسیم به صورت یک کل منسجم تکمیل کننده ی یک دیگرند هدف کتاب بخوانیم زمانی محقق میشود که به نوشتن منجر شود و از طرفی ارزشیابی نشان دهنده ی تحقق اهداف آموزشی است </a:t>
            </a:r>
          </a:p>
          <a:p>
            <a:pPr algn="r" rtl="1"/>
            <a:r>
              <a:rPr lang="fa-IR" sz="3100" dirty="0">
                <a:cs typeface="B Homa" pitchFamily="2" charset="-78"/>
              </a:rPr>
              <a:t>برای این منظور مولفین کتاب ارزشیابی پیشبینی شده را در کتاب بنویسیم قرار داده اند که درواقع سنجش عملکرد در دو کتاب میباشد </a:t>
            </a:r>
          </a:p>
          <a:p>
            <a:pPr algn="r" rtl="1"/>
            <a:r>
              <a:rPr lang="fa-IR" sz="3100" dirty="0">
                <a:cs typeface="B Homa" pitchFamily="2" charset="-78"/>
              </a:rPr>
              <a:t>در کنار آن نیز میدانیم که هر درس دارای اهدافی میباشد که ارزشیابی نیز از روی اهداف هر درس منعکس میشود پس به عنوان مثال اگر هدف نگاره ها در کتاب بخوانیم:</a:t>
            </a:r>
          </a:p>
          <a:p>
            <a:pPr algn="r" rtl="1"/>
            <a:r>
              <a:rPr lang="fa-IR" dirty="0">
                <a:cs typeface="B Homa" pitchFamily="2" charset="-78"/>
              </a:rPr>
              <a:t> تقويت خوب ديدن</a:t>
            </a:r>
          </a:p>
          <a:p>
            <a:pPr algn="r" rtl="1"/>
            <a:r>
              <a:rPr lang="fa-IR" dirty="0">
                <a:cs typeface="B Homa" pitchFamily="2" charset="-78"/>
              </a:rPr>
              <a:t>پرورش قوهٔ تميز و تشخيص</a:t>
            </a:r>
          </a:p>
          <a:p>
            <a:pPr algn="r" rtl="1"/>
            <a:r>
              <a:rPr lang="fa-IR" dirty="0">
                <a:cs typeface="B Homa" pitchFamily="2" charset="-78"/>
              </a:rPr>
              <a:t>تقويت توانايی خوب سخن گفتن</a:t>
            </a:r>
          </a:p>
          <a:p>
            <a:pPr algn="r" rtl="1"/>
            <a:r>
              <a:rPr lang="fa-IR" dirty="0">
                <a:cs typeface="B Homa" pitchFamily="2" charset="-78"/>
              </a:rPr>
              <a:t>رشد توانايی تبديل ديده ها به گفتار و...باشد بنابراین مثلا باید بتواند دیده ها را به گفتار تبدیل کند و تصویرک ها از از تصویر تشخیص دهد</a:t>
            </a:r>
          </a:p>
          <a:p>
            <a:pPr algn="r" rtl="1"/>
            <a:r>
              <a:rPr lang="fa-IR" dirty="0">
                <a:cs typeface="B Homa" pitchFamily="2" charset="-78"/>
              </a:rPr>
              <a:t>ارزشیابی پیشبینی شده در فارسی اول ارزشیابی توصیفی و به صورت عملکردی میباشد و معلم میتواند چک لیستی تهیه کرده و مشاهدات خود را از رفتار دانش آموزان ثبت کند و در پوشه ی کار آنها قرار دهد و همچنین میتواند املا بچه ها را نیز در پوشه ی کار آنها قرار دهد یا با تهیه ی یک مقیاس درجه بندی نگاره ای یکنواخت برای هر فصل میزان دستیابی به اهداف آموزشی در هر یک از دانش آموزان را مورد برسی قرار داده و آن را در پوشه ی کار وی قرار دهد</a:t>
            </a:r>
          </a:p>
          <a:p>
            <a:pPr algn="r" rtl="1"/>
            <a:endParaRPr lang="en-US" dirty="0">
              <a:cs typeface="B Homa" pitchFamily="2" charset="-78"/>
            </a:endParaRPr>
          </a:p>
        </p:txBody>
      </p:sp>
      <p:sp>
        <p:nvSpPr>
          <p:cNvPr id="5" name="Down Arrow 4"/>
          <p:cNvSpPr/>
          <p:nvPr/>
        </p:nvSpPr>
        <p:spPr>
          <a:xfrm>
            <a:off x="4267200" y="819765"/>
            <a:ext cx="609600" cy="68580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14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descr="C:\Users\mohammad\Desktop\pk\indexس.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76200"/>
            <a:ext cx="8229600" cy="762000"/>
          </a:xfrm>
        </p:spPr>
        <p:txBody>
          <a:bodyPr/>
          <a:lstStyle/>
          <a:p>
            <a:r>
              <a:rPr lang="fa-IR" dirty="0">
                <a:cs typeface="B Esfehan" pitchFamily="2" charset="-78"/>
                <a:hlinkClick r:id="" action="ppaction://noaction"/>
              </a:rPr>
              <a:t>شرایـــــــــــــــــط ارزشیابـــــــــــــــی</a:t>
            </a:r>
            <a:endParaRPr lang="en-US" dirty="0"/>
          </a:p>
        </p:txBody>
      </p:sp>
      <p:sp>
        <p:nvSpPr>
          <p:cNvPr id="3" name="Content Placeholder 2"/>
          <p:cNvSpPr>
            <a:spLocks noGrp="1"/>
          </p:cNvSpPr>
          <p:nvPr>
            <p:ph idx="1"/>
          </p:nvPr>
        </p:nvSpPr>
        <p:spPr>
          <a:xfrm>
            <a:off x="5181600" y="1600200"/>
            <a:ext cx="3505200" cy="4525963"/>
          </a:xfrm>
        </p:spPr>
        <p:txBody>
          <a:bodyPr>
            <a:normAutofit lnSpcReduction="10000"/>
          </a:bodyPr>
          <a:lstStyle/>
          <a:p>
            <a:pPr algn="r" rtl="1"/>
            <a:r>
              <a:rPr lang="fa-IR" sz="2400" dirty="0">
                <a:cs typeface="B Elham" pitchFamily="2" charset="-78"/>
              </a:rPr>
              <a:t>تقریبا در تمامی صفحات کتاب بنویسیم کادری در گوشه ی سمت چپ قرار داده شده که مقیاس درجه بندی و درواقع همان شرایط ارزشیابیست که معلم میتواند آن را از پایین به بالا درجه بندی کند(با توجه به اهداف همان صفحه)</a:t>
            </a:r>
          </a:p>
          <a:p>
            <a:pPr algn="r" rtl="1"/>
            <a:r>
              <a:rPr lang="fa-IR" sz="2400" dirty="0">
                <a:cs typeface="B Elham" pitchFamily="2" charset="-78"/>
              </a:rPr>
              <a:t>خانه های خالی عمودی در هر صفحه، برای اين است که کار دانش آموز در پايان هر روز</a:t>
            </a:r>
          </a:p>
          <a:p>
            <a:pPr algn="r" rtl="1"/>
            <a:r>
              <a:rPr lang="fa-IR" sz="2400" dirty="0">
                <a:cs typeface="B Elham" pitchFamily="2" charset="-78"/>
              </a:rPr>
              <a:t>مورد ارزيابی قرار گيرد.(راهنمای معلم)</a:t>
            </a:r>
            <a:endParaRPr lang="en-US" sz="2400" dirty="0">
              <a:cs typeface="B Elham" pitchFamily="2" charset="-78"/>
            </a:endParaRPr>
          </a:p>
        </p:txBody>
      </p:sp>
      <p:pic>
        <p:nvPicPr>
          <p:cNvPr id="19458" name="Picture 2" descr="C:\Users\mohammad\Desktop\بنویسیم اول دبستان\10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1"/>
            <a:ext cx="4686954"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75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500" fill="hold"/>
                                        <p:tgtEl>
                                          <p:spTgt spid="19458"/>
                                        </p:tgtEl>
                                        <p:attrNameLst>
                                          <p:attrName>ppt_x</p:attrName>
                                        </p:attrNameLst>
                                      </p:cBhvr>
                                      <p:tavLst>
                                        <p:tav tm="0">
                                          <p:val>
                                            <p:strVal val="#ppt_x"/>
                                          </p:val>
                                        </p:tav>
                                        <p:tav tm="100000">
                                          <p:val>
                                            <p:strVal val="#ppt_x"/>
                                          </p:val>
                                        </p:tav>
                                      </p:tavLst>
                                    </p:anim>
                                    <p:anim calcmode="lin" valueType="num">
                                      <p:cBhvr additive="base">
                                        <p:cTn id="8" dur="500" fill="hold"/>
                                        <p:tgtEl>
                                          <p:spTgt spid="1945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mohammad\Desktop\pk\images.jpgFGSFGHSDGS.jpg"/>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639762"/>
          </a:xfrm>
        </p:spPr>
        <p:txBody>
          <a:bodyPr>
            <a:normAutofit fontScale="90000"/>
          </a:bodyPr>
          <a:lstStyle/>
          <a:p>
            <a:r>
              <a:rPr lang="fa-IR" dirty="0">
                <a:solidFill>
                  <a:srgbClr val="FF0000"/>
                </a:solidFill>
                <a:cs typeface="B Homa" pitchFamily="2" charset="-78"/>
              </a:rPr>
              <a:t>شرایــــــــط اجـــــــــــــــــــــــرا</a:t>
            </a:r>
            <a:endParaRPr lang="en-US" dirty="0">
              <a:solidFill>
                <a:srgbClr val="FF0000"/>
              </a:solidFill>
              <a:cs typeface="B Homa" pitchFamily="2" charset="-78"/>
            </a:endParaRPr>
          </a:p>
        </p:txBody>
      </p:sp>
      <p:sp>
        <p:nvSpPr>
          <p:cNvPr id="3" name="Content Placeholder 2"/>
          <p:cNvSpPr>
            <a:spLocks noGrp="1"/>
          </p:cNvSpPr>
          <p:nvPr>
            <p:ph idx="1"/>
          </p:nvPr>
        </p:nvSpPr>
        <p:spPr>
          <a:xfrm>
            <a:off x="457200" y="838200"/>
            <a:ext cx="8229600" cy="4525963"/>
          </a:xfrm>
        </p:spPr>
        <p:txBody>
          <a:bodyPr>
            <a:normAutofit/>
          </a:bodyPr>
          <a:lstStyle/>
          <a:p>
            <a:pPr algn="r" rtl="1"/>
            <a:r>
              <a:rPr lang="fa-IR" sz="2800" dirty="0">
                <a:cs typeface="B Farnaz" pitchFamily="2" charset="-78"/>
              </a:rPr>
              <a:t>شرایط اجرای برنامه ی درسی بسته به موقعیت جغرافیایی یا نوع و تعداد پایه های کلاس متفاوت خواهد بود اما برنامه ی پیشنهادی کتاب به صورت زیر است:</a:t>
            </a:r>
            <a:endParaRPr lang="en-US" sz="2800" dirty="0">
              <a:cs typeface="B Farnaz" pitchFamily="2" charset="-78"/>
            </a:endParaRPr>
          </a:p>
        </p:txBody>
      </p:sp>
      <p:pic>
        <p:nvPicPr>
          <p:cNvPr id="5" name="Picture 2" descr="C:\Users\mohammad\Desktop\Untitled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0"/>
            <a:ext cx="4543425" cy="4572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mohammad\Desktop\Untitl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3425" y="2286000"/>
            <a:ext cx="4600575" cy="4584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98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57200"/>
          </a:xfrm>
        </p:spPr>
        <p:txBody>
          <a:bodyPr>
            <a:normAutofit fontScale="90000"/>
          </a:bodyPr>
          <a:lstStyle/>
          <a:p>
            <a:r>
              <a:rPr lang="fa-IR" dirty="0">
                <a:solidFill>
                  <a:srgbClr val="FF0000"/>
                </a:solidFill>
                <a:cs typeface="B Esfehan" pitchFamily="2" charset="-78"/>
              </a:rPr>
              <a:t>بررســــی یک درس از کتاب فارسی</a:t>
            </a:r>
            <a:endParaRPr lang="en-US" dirty="0">
              <a:solidFill>
                <a:srgbClr val="FF0000"/>
              </a:solidFill>
              <a:cs typeface="B Esfehan" pitchFamily="2" charset="-78"/>
            </a:endParaRPr>
          </a:p>
        </p:txBody>
      </p:sp>
      <p:sp>
        <p:nvSpPr>
          <p:cNvPr id="3" name="Content Placeholder 2"/>
          <p:cNvSpPr>
            <a:spLocks noGrp="1"/>
          </p:cNvSpPr>
          <p:nvPr>
            <p:ph idx="1"/>
          </p:nvPr>
        </p:nvSpPr>
        <p:spPr>
          <a:xfrm>
            <a:off x="4800600" y="1600200"/>
            <a:ext cx="3886200" cy="4525963"/>
          </a:xfrm>
        </p:spPr>
        <p:txBody>
          <a:bodyPr>
            <a:normAutofit fontScale="92500" lnSpcReduction="20000"/>
          </a:bodyPr>
          <a:lstStyle/>
          <a:p>
            <a:pPr algn="r" rtl="1"/>
            <a:r>
              <a:rPr lang="fa-IR" dirty="0">
                <a:cs typeface="B Homa" pitchFamily="2" charset="-78"/>
              </a:rPr>
              <a:t>در این بخش یک درس کتاب فارسی از لحاظ ساختار برنامه ی درسی مورد بررسی قرار میگیرد</a:t>
            </a:r>
          </a:p>
          <a:p>
            <a:pPr algn="r" rtl="1"/>
            <a:r>
              <a:rPr lang="fa-IR" dirty="0">
                <a:cs typeface="B Homa" pitchFamily="2" charset="-78"/>
              </a:rPr>
              <a:t>برای این منظور بخش  2 درس یک کتاب بخوانیم و بخش  2درس یک کتاب بنویسیم به طور همزمان باهم مقایسه و ساختار درسی آن مورد بررسی قرار خواهد گرفت</a:t>
            </a:r>
            <a:endParaRPr lang="en-US" dirty="0">
              <a:cs typeface="B Homa" pitchFamily="2" charset="-78"/>
            </a:endParaRPr>
          </a:p>
        </p:txBody>
      </p:sp>
      <p:pic>
        <p:nvPicPr>
          <p:cNvPr id="21506" name="Picture 2" descr="C:\Users\mohammad\Desktop\بنویسیم اول دبستان\3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97" y="762000"/>
            <a:ext cx="4313903"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50066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mohammad\Desktop\pk\images.jpgSFGSFGSDF.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76200"/>
            <a:ext cx="8229600" cy="487362"/>
          </a:xfrm>
        </p:spPr>
        <p:txBody>
          <a:bodyPr>
            <a:normAutofit fontScale="90000"/>
          </a:bodyPr>
          <a:lstStyle/>
          <a:p>
            <a:r>
              <a:rPr lang="fa-IR" dirty="0">
                <a:cs typeface="B Elham" pitchFamily="2" charset="-78"/>
              </a:rPr>
              <a:t>رویکــــــــــــــرد برنامه ی درســـــــــــــی</a:t>
            </a:r>
            <a:endParaRPr lang="en-US" dirty="0">
              <a:cs typeface="B Elham" pitchFamily="2" charset="-78"/>
            </a:endParaRPr>
          </a:p>
        </p:txBody>
      </p:sp>
      <p:sp>
        <p:nvSpPr>
          <p:cNvPr id="3" name="Content Placeholder 2"/>
          <p:cNvSpPr>
            <a:spLocks noGrp="1"/>
          </p:cNvSpPr>
          <p:nvPr>
            <p:ph idx="1"/>
          </p:nvPr>
        </p:nvSpPr>
        <p:spPr>
          <a:xfrm>
            <a:off x="5334000" y="914400"/>
            <a:ext cx="3352800" cy="5562600"/>
          </a:xfrm>
        </p:spPr>
        <p:txBody>
          <a:bodyPr>
            <a:normAutofit fontScale="92500" lnSpcReduction="20000"/>
          </a:bodyPr>
          <a:lstStyle/>
          <a:p>
            <a:pPr algn="r" rtl="1"/>
            <a:r>
              <a:rPr lang="fa-IR" dirty="0">
                <a:cs typeface="B Esfehan" pitchFamily="2" charset="-78"/>
              </a:rPr>
              <a:t>این درس به طور کلی بیشتر رویکردی سیستمی دارد زیرا با قاعده ی همزمانی منطبق است</a:t>
            </a:r>
          </a:p>
          <a:p>
            <a:pPr algn="r" rtl="1"/>
            <a:endParaRPr lang="fa-IR" dirty="0">
              <a:cs typeface="B Esfehan" pitchFamily="2" charset="-78"/>
            </a:endParaRPr>
          </a:p>
          <a:p>
            <a:pPr algn="r" rtl="1"/>
            <a:r>
              <a:rPr lang="fa-IR" dirty="0">
                <a:cs typeface="B Esfehan" pitchFamily="2" charset="-78"/>
              </a:rPr>
              <a:t>اما در عین حال دارای رویکرد ذهنی و عقلی و رویکرد نیاز ها و علایق نیز تکیه دارد (بازی،رنگ بزن) </a:t>
            </a:r>
            <a:endParaRPr lang="en-US" dirty="0">
              <a:cs typeface="B Esfehan" pitchFamily="2" charset="-78"/>
            </a:endParaRPr>
          </a:p>
        </p:txBody>
      </p:sp>
      <p:pic>
        <p:nvPicPr>
          <p:cNvPr id="22531" name="Picture 3" descr="C:\Users\mohammad\Desktop\pic\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62001"/>
            <a:ext cx="2514600" cy="2786062"/>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C:\Users\mohammad\Desktop\بنویسیم اول دبستان\3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762001"/>
            <a:ext cx="2209799" cy="2786062"/>
          </a:xfrm>
          <a:prstGeom prst="rect">
            <a:avLst/>
          </a:prstGeom>
          <a:noFill/>
          <a:extLst>
            <a:ext uri="{909E8E84-426E-40DD-AFC4-6F175D3DCCD1}">
              <a14:hiddenFill xmlns:a14="http://schemas.microsoft.com/office/drawing/2010/main">
                <a:solidFill>
                  <a:srgbClr val="FFFFFF"/>
                </a:solidFill>
              </a14:hiddenFill>
            </a:ext>
          </a:extLst>
        </p:spPr>
      </p:pic>
      <p:pic>
        <p:nvPicPr>
          <p:cNvPr id="22533" name="Picture 5" descr="C:\Users\mohammad\Desktop\pic\3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90" y="3733801"/>
            <a:ext cx="2526891" cy="3124198"/>
          </a:xfrm>
          <a:prstGeom prst="rect">
            <a:avLst/>
          </a:prstGeom>
          <a:noFill/>
          <a:extLst>
            <a:ext uri="{909E8E84-426E-40DD-AFC4-6F175D3DCCD1}">
              <a14:hiddenFill xmlns:a14="http://schemas.microsoft.com/office/drawing/2010/main">
                <a:solidFill>
                  <a:srgbClr val="FFFFFF"/>
                </a:solidFill>
              </a14:hiddenFill>
            </a:ext>
          </a:extLst>
        </p:spPr>
      </p:pic>
      <p:pic>
        <p:nvPicPr>
          <p:cNvPr id="22534" name="Picture 6" descr="C:\Users\mohammad\Desktop\بنویسیم اول دبستان\4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733801"/>
            <a:ext cx="2209799" cy="3124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597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531"/>
                                        </p:tgtEl>
                                        <p:attrNameLst>
                                          <p:attrName>style.visibility</p:attrName>
                                        </p:attrNameLst>
                                      </p:cBhvr>
                                      <p:to>
                                        <p:strVal val="visible"/>
                                      </p:to>
                                    </p:set>
                                    <p:anim calcmode="lin" valueType="num">
                                      <p:cBhvr additive="base">
                                        <p:cTn id="7" dur="500" fill="hold"/>
                                        <p:tgtEl>
                                          <p:spTgt spid="22531"/>
                                        </p:tgtEl>
                                        <p:attrNameLst>
                                          <p:attrName>ppt_x</p:attrName>
                                        </p:attrNameLst>
                                      </p:cBhvr>
                                      <p:tavLst>
                                        <p:tav tm="0">
                                          <p:val>
                                            <p:strVal val="#ppt_x"/>
                                          </p:val>
                                        </p:tav>
                                        <p:tav tm="100000">
                                          <p:val>
                                            <p:strVal val="#ppt_x"/>
                                          </p:val>
                                        </p:tav>
                                      </p:tavLst>
                                    </p:anim>
                                    <p:anim calcmode="lin" valueType="num">
                                      <p:cBhvr additive="base">
                                        <p:cTn id="8" dur="500" fill="hold"/>
                                        <p:tgtEl>
                                          <p:spTgt spid="2253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532"/>
                                        </p:tgtEl>
                                        <p:attrNameLst>
                                          <p:attrName>style.visibility</p:attrName>
                                        </p:attrNameLst>
                                      </p:cBhvr>
                                      <p:to>
                                        <p:strVal val="visible"/>
                                      </p:to>
                                    </p:set>
                                    <p:anim calcmode="lin" valueType="num">
                                      <p:cBhvr additive="base">
                                        <p:cTn id="11" dur="500" fill="hold"/>
                                        <p:tgtEl>
                                          <p:spTgt spid="22532"/>
                                        </p:tgtEl>
                                        <p:attrNameLst>
                                          <p:attrName>ppt_x</p:attrName>
                                        </p:attrNameLst>
                                      </p:cBhvr>
                                      <p:tavLst>
                                        <p:tav tm="0">
                                          <p:val>
                                            <p:strVal val="#ppt_x"/>
                                          </p:val>
                                        </p:tav>
                                        <p:tav tm="100000">
                                          <p:val>
                                            <p:strVal val="#ppt_x"/>
                                          </p:val>
                                        </p:tav>
                                      </p:tavLst>
                                    </p:anim>
                                    <p:anim calcmode="lin" valueType="num">
                                      <p:cBhvr additive="base">
                                        <p:cTn id="12" dur="500" fill="hold"/>
                                        <p:tgtEl>
                                          <p:spTgt spid="2253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2534"/>
                                        </p:tgtEl>
                                        <p:attrNameLst>
                                          <p:attrName>style.visibility</p:attrName>
                                        </p:attrNameLst>
                                      </p:cBhvr>
                                      <p:to>
                                        <p:strVal val="visible"/>
                                      </p:to>
                                    </p:set>
                                    <p:anim calcmode="lin" valueType="num">
                                      <p:cBhvr additive="base">
                                        <p:cTn id="25" dur="500" fill="hold"/>
                                        <p:tgtEl>
                                          <p:spTgt spid="22534"/>
                                        </p:tgtEl>
                                        <p:attrNameLst>
                                          <p:attrName>ppt_x</p:attrName>
                                        </p:attrNameLst>
                                      </p:cBhvr>
                                      <p:tavLst>
                                        <p:tav tm="0">
                                          <p:val>
                                            <p:strVal val="#ppt_x"/>
                                          </p:val>
                                        </p:tav>
                                        <p:tav tm="100000">
                                          <p:val>
                                            <p:strVal val="#ppt_x"/>
                                          </p:val>
                                        </p:tav>
                                      </p:tavLst>
                                    </p:anim>
                                    <p:anim calcmode="lin" valueType="num">
                                      <p:cBhvr additive="base">
                                        <p:cTn id="26" dur="500" fill="hold"/>
                                        <p:tgtEl>
                                          <p:spTgt spid="2253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2533"/>
                                        </p:tgtEl>
                                        <p:attrNameLst>
                                          <p:attrName>style.visibility</p:attrName>
                                        </p:attrNameLst>
                                      </p:cBhvr>
                                      <p:to>
                                        <p:strVal val="visible"/>
                                      </p:to>
                                    </p:set>
                                    <p:anim calcmode="lin" valueType="num">
                                      <p:cBhvr additive="base">
                                        <p:cTn id="29" dur="500" fill="hold"/>
                                        <p:tgtEl>
                                          <p:spTgt spid="22533"/>
                                        </p:tgtEl>
                                        <p:attrNameLst>
                                          <p:attrName>ppt_x</p:attrName>
                                        </p:attrNameLst>
                                      </p:cBhvr>
                                      <p:tavLst>
                                        <p:tav tm="0">
                                          <p:val>
                                            <p:strVal val="#ppt_x"/>
                                          </p:val>
                                        </p:tav>
                                        <p:tav tm="100000">
                                          <p:val>
                                            <p:strVal val="#ppt_x"/>
                                          </p:val>
                                        </p:tav>
                                      </p:tavLst>
                                    </p:anim>
                                    <p:anim calcmode="lin" valueType="num">
                                      <p:cBhvr additive="base">
                                        <p:cTn id="30" dur="500" fill="hold"/>
                                        <p:tgtEl>
                                          <p:spTgt spid="225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63562"/>
          </a:xfrm>
        </p:spPr>
        <p:txBody>
          <a:bodyPr>
            <a:normAutofit fontScale="90000"/>
          </a:bodyPr>
          <a:lstStyle/>
          <a:p>
            <a:r>
              <a:rPr lang="fa-IR" dirty="0">
                <a:cs typeface="B Elham" pitchFamily="2" charset="-78"/>
              </a:rPr>
              <a:t>اهــــــــــــــداف برنامه درســــــــــــــــــــــی</a:t>
            </a:r>
            <a:endParaRPr lang="en-US" dirty="0"/>
          </a:p>
        </p:txBody>
      </p:sp>
      <p:sp>
        <p:nvSpPr>
          <p:cNvPr id="3" name="Content Placeholder 2"/>
          <p:cNvSpPr>
            <a:spLocks noGrp="1"/>
          </p:cNvSpPr>
          <p:nvPr>
            <p:ph idx="1"/>
          </p:nvPr>
        </p:nvSpPr>
        <p:spPr>
          <a:xfrm>
            <a:off x="533400" y="685800"/>
            <a:ext cx="8153400" cy="5943600"/>
          </a:xfrm>
        </p:spPr>
        <p:txBody>
          <a:bodyPr/>
          <a:lstStyle/>
          <a:p>
            <a:pPr algn="r" rtl="1"/>
            <a:r>
              <a:rPr lang="fa-IR" dirty="0">
                <a:cs typeface="B Elham" pitchFamily="2" charset="-78"/>
              </a:rPr>
              <a:t>اهداف شناختی:</a:t>
            </a:r>
          </a:p>
          <a:p>
            <a:pPr algn="r" rtl="1"/>
            <a:r>
              <a:rPr lang="fa-IR" dirty="0">
                <a:cs typeface="B Elham" pitchFamily="2" charset="-78"/>
              </a:rPr>
              <a:t>شناسایی کلمه در تصویر</a:t>
            </a:r>
          </a:p>
          <a:p>
            <a:pPr algn="r" rtl="1"/>
            <a:r>
              <a:rPr lang="fa-IR" dirty="0">
                <a:cs typeface="B Elham" pitchFamily="2" charset="-78"/>
              </a:rPr>
              <a:t>آشنایی با حرف «آ»و»ب»</a:t>
            </a:r>
          </a:p>
          <a:p>
            <a:pPr algn="r" rtl="1"/>
            <a:endParaRPr lang="fa-IR" dirty="0">
              <a:cs typeface="B Elham" pitchFamily="2" charset="-78"/>
            </a:endParaRPr>
          </a:p>
        </p:txBody>
      </p:sp>
      <p:pic>
        <p:nvPicPr>
          <p:cNvPr id="23554" name="Picture 2" descr="C:\Users\mohammad\Desktop\pic\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13" y="2667000"/>
            <a:ext cx="2480187" cy="4154129"/>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C:\Users\mohammad\Desktop\pic\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599" y="2730910"/>
            <a:ext cx="2403987" cy="4154129"/>
          </a:xfrm>
          <a:prstGeom prst="rect">
            <a:avLst/>
          </a:prstGeom>
          <a:noFill/>
          <a:extLst>
            <a:ext uri="{909E8E84-426E-40DD-AFC4-6F175D3DCCD1}">
              <a14:hiddenFill xmlns:a14="http://schemas.microsoft.com/office/drawing/2010/main">
                <a:solidFill>
                  <a:srgbClr val="FFFFFF"/>
                </a:solidFill>
              </a14:hiddenFill>
            </a:ext>
          </a:extLst>
        </p:spPr>
      </p:pic>
      <p:pic>
        <p:nvPicPr>
          <p:cNvPr id="23557" name="Picture 5" descr="C:\Users\mohammad\Desktop\بنویسیم اول دبستان\3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2666999"/>
            <a:ext cx="2514601" cy="4154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50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500"/>
                                        <p:tgtEl>
                                          <p:spTgt spid="23554"/>
                                        </p:tgtEl>
                                      </p:cBhvr>
                                    </p:animEffect>
                                  </p:childTnLst>
                                </p:cTn>
                              </p:par>
                              <p:par>
                                <p:cTn id="8" presetID="10" presetClass="entr" presetSubtype="0" fill="hold" nodeType="withEffect">
                                  <p:stCondLst>
                                    <p:cond delay="0"/>
                                  </p:stCondLst>
                                  <p:childTnLst>
                                    <p:set>
                                      <p:cBhvr>
                                        <p:cTn id="9" dur="1" fill="hold">
                                          <p:stCondLst>
                                            <p:cond delay="0"/>
                                          </p:stCondLst>
                                        </p:cTn>
                                        <p:tgtEl>
                                          <p:spTgt spid="23556"/>
                                        </p:tgtEl>
                                        <p:attrNameLst>
                                          <p:attrName>style.visibility</p:attrName>
                                        </p:attrNameLst>
                                      </p:cBhvr>
                                      <p:to>
                                        <p:strVal val="visible"/>
                                      </p:to>
                                    </p:set>
                                    <p:animEffect transition="in" filter="fade">
                                      <p:cBhvr>
                                        <p:cTn id="10" dur="500"/>
                                        <p:tgtEl>
                                          <p:spTgt spid="23556"/>
                                        </p:tgtEl>
                                      </p:cBhvr>
                                    </p:animEffect>
                                  </p:childTnLst>
                                </p:cTn>
                              </p:par>
                              <p:par>
                                <p:cTn id="11" presetID="10" presetClass="entr" presetSubtype="0" fill="hold" nodeType="withEffect">
                                  <p:stCondLst>
                                    <p:cond delay="0"/>
                                  </p:stCondLst>
                                  <p:childTnLst>
                                    <p:set>
                                      <p:cBhvr>
                                        <p:cTn id="12" dur="1" fill="hold">
                                          <p:stCondLst>
                                            <p:cond delay="0"/>
                                          </p:stCondLst>
                                        </p:cTn>
                                        <p:tgtEl>
                                          <p:spTgt spid="23557"/>
                                        </p:tgtEl>
                                        <p:attrNameLst>
                                          <p:attrName>style.visibility</p:attrName>
                                        </p:attrNameLst>
                                      </p:cBhvr>
                                      <p:to>
                                        <p:strVal val="visible"/>
                                      </p:to>
                                    </p:set>
                                    <p:animEffect transition="in" filter="fade">
                                      <p:cBhvr>
                                        <p:cTn id="13" dur="500"/>
                                        <p:tgtEl>
                                          <p:spTgt spid="2355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ohammad\Desktop\pk\index.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52400"/>
            <a:ext cx="8229600" cy="1143000"/>
          </a:xfrm>
        </p:spPr>
        <p:txBody>
          <a:bodyPr>
            <a:noAutofit/>
          </a:bodyPr>
          <a:lstStyle/>
          <a:p>
            <a:r>
              <a:rPr lang="fa-IR" sz="2800" b="1" u="sng" dirty="0">
                <a:solidFill>
                  <a:schemeClr val="tx1">
                    <a:lumMod val="95000"/>
                    <a:lumOff val="5000"/>
                  </a:schemeClr>
                </a:solidFill>
                <a:cs typeface="B Traffic" pitchFamily="2" charset="-78"/>
              </a:rPr>
              <a:t>رویکــــــــــــــــــــــرد برنامه ی درســــــــــــــی</a:t>
            </a:r>
            <a:br>
              <a:rPr lang="en-US" sz="2800" b="1" u="sng" dirty="0">
                <a:solidFill>
                  <a:schemeClr val="tx1">
                    <a:lumMod val="95000"/>
                    <a:lumOff val="5000"/>
                  </a:schemeClr>
                </a:solidFill>
                <a:cs typeface="B Jadid" pitchFamily="2" charset="-78"/>
              </a:rPr>
            </a:br>
            <a:endParaRPr lang="en-US" sz="2800" dirty="0"/>
          </a:p>
        </p:txBody>
      </p:sp>
      <p:sp>
        <p:nvSpPr>
          <p:cNvPr id="3" name="Content Placeholder 2"/>
          <p:cNvSpPr>
            <a:spLocks noGrp="1"/>
          </p:cNvSpPr>
          <p:nvPr>
            <p:ph idx="1"/>
          </p:nvPr>
        </p:nvSpPr>
        <p:spPr/>
        <p:txBody>
          <a:bodyPr/>
          <a:lstStyle/>
          <a:p>
            <a:pPr marL="514350" indent="-514350" algn="r" rtl="1">
              <a:buAutoNum type="arabicPeriod"/>
            </a:pPr>
            <a:r>
              <a:rPr lang="fa-IR" dirty="0">
                <a:cs typeface="B Elham" pitchFamily="2" charset="-78"/>
              </a:rPr>
              <a:t>مبتنی بر فرایند ذهنی و عقلی است </a:t>
            </a:r>
          </a:p>
          <a:p>
            <a:pPr marL="514350" indent="-514350" algn="r" rtl="1">
              <a:buAutoNum type="arabicPeriod"/>
            </a:pPr>
            <a:r>
              <a:rPr lang="fa-IR" dirty="0">
                <a:cs typeface="B Elham" pitchFamily="2" charset="-78"/>
              </a:rPr>
              <a:t>بررسی مسائل اجتماعی و فرایند های مبتنی بر آن </a:t>
            </a:r>
          </a:p>
          <a:p>
            <a:pPr marL="514350" indent="-514350" algn="r" rtl="1">
              <a:buAutoNum type="arabicPeriod"/>
            </a:pPr>
            <a:r>
              <a:rPr lang="fa-IR" dirty="0">
                <a:cs typeface="B Elham" pitchFamily="2" charset="-78"/>
              </a:rPr>
              <a:t>رویکردی که به نیاز ها و علایق فراگیران تکیه دارد . </a:t>
            </a:r>
            <a:endParaRPr lang="fa-IR" sz="1200" dirty="0">
              <a:cs typeface="B Elham" pitchFamily="2" charset="-78"/>
            </a:endParaRPr>
          </a:p>
          <a:p>
            <a:pPr marL="514350" indent="-514350" algn="r" rtl="1">
              <a:buAutoNum type="arabicPeriod"/>
            </a:pPr>
            <a:r>
              <a:rPr lang="fa-IR" dirty="0">
                <a:cs typeface="B Elham" pitchFamily="2" charset="-78"/>
              </a:rPr>
              <a:t>رویکرد علمی </a:t>
            </a:r>
          </a:p>
          <a:p>
            <a:pPr marL="0" lvl="1" indent="0" algn="r" rtl="1">
              <a:buNone/>
            </a:pPr>
            <a:r>
              <a:rPr lang="fa-IR" dirty="0">
                <a:cs typeface="B Elham" pitchFamily="2" charset="-78"/>
              </a:rPr>
              <a:t>5رویکردی که دروس را به صورت یک سیستم یا نظام در نظر می گیرد </a:t>
            </a:r>
            <a:r>
              <a:rPr lang="fa-IR" dirty="0">
                <a:cs typeface="B Nazanin" pitchFamily="2" charset="-78"/>
              </a:rPr>
              <a:t>.</a:t>
            </a:r>
          </a:p>
          <a:p>
            <a:pPr marL="0" indent="0" algn="r" rtl="1">
              <a:buNone/>
            </a:pPr>
            <a:endParaRPr lang="en-US" dirty="0">
              <a:cs typeface="B Nazanin" pitchFamily="2" charset="-78"/>
            </a:endParaRPr>
          </a:p>
          <a:p>
            <a:endParaRPr lang="en-US" dirty="0"/>
          </a:p>
        </p:txBody>
      </p:sp>
    </p:spTree>
    <p:extLst>
      <p:ext uri="{BB962C8B-B14F-4D97-AF65-F5344CB8AC3E}">
        <p14:creationId xmlns:p14="http://schemas.microsoft.com/office/powerpoint/2010/main" val="35052132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63562"/>
          </a:xfrm>
        </p:spPr>
        <p:txBody>
          <a:bodyPr>
            <a:normAutofit fontScale="90000"/>
          </a:bodyPr>
          <a:lstStyle/>
          <a:p>
            <a:r>
              <a:rPr lang="fa-IR" dirty="0">
                <a:cs typeface="B Elham" pitchFamily="2" charset="-78"/>
              </a:rPr>
              <a:t>اهــــــــــــــداف برنامه درســــــــــــــــــــــی</a:t>
            </a:r>
            <a:endParaRPr lang="en-US" dirty="0"/>
          </a:p>
        </p:txBody>
      </p:sp>
      <p:sp>
        <p:nvSpPr>
          <p:cNvPr id="3" name="Content Placeholder 2"/>
          <p:cNvSpPr>
            <a:spLocks noGrp="1"/>
          </p:cNvSpPr>
          <p:nvPr>
            <p:ph idx="1"/>
          </p:nvPr>
        </p:nvSpPr>
        <p:spPr>
          <a:xfrm>
            <a:off x="457200" y="990600"/>
            <a:ext cx="8229600" cy="4525963"/>
          </a:xfrm>
        </p:spPr>
        <p:txBody>
          <a:bodyPr>
            <a:normAutofit/>
          </a:bodyPr>
          <a:lstStyle/>
          <a:p>
            <a:pPr algn="r" rtl="1"/>
            <a:r>
              <a:rPr lang="fa-IR" sz="2800" dirty="0">
                <a:cs typeface="B Homa" pitchFamily="2" charset="-78"/>
              </a:rPr>
              <a:t>اهداف نگرشی:</a:t>
            </a:r>
          </a:p>
          <a:p>
            <a:pPr algn="r" rtl="1"/>
            <a:r>
              <a:rPr lang="fa-IR" sz="2800" dirty="0">
                <a:cs typeface="B Homa" pitchFamily="2" charset="-78"/>
              </a:rPr>
              <a:t>گل، حفظ گل، آب دادن به گل</a:t>
            </a:r>
          </a:p>
          <a:p>
            <a:pPr algn="r" rtl="1"/>
            <a:r>
              <a:rPr lang="fa-IR" sz="2800" dirty="0">
                <a:cs typeface="B Homa" pitchFamily="2" charset="-78"/>
              </a:rPr>
              <a:t>شناخت فصول و ويژگی های آنها و تحولات(راهنمای معلم)</a:t>
            </a:r>
            <a:endParaRPr lang="en-US" sz="2800" dirty="0">
              <a:cs typeface="B Homa" pitchFamily="2" charset="-78"/>
            </a:endParaRPr>
          </a:p>
        </p:txBody>
      </p:sp>
      <p:pic>
        <p:nvPicPr>
          <p:cNvPr id="4" name="Picture 2" descr="C:\Users\mohammad\Desktop\pic\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13" y="2667000"/>
            <a:ext cx="2480187" cy="41541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mohammad\Desktop\pic\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599" y="2730910"/>
            <a:ext cx="2403987" cy="41541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mohammad\Desktop\بنویسیم اول دبستان\3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2666999"/>
            <a:ext cx="2514601" cy="4154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22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87362"/>
          </a:xfrm>
        </p:spPr>
        <p:txBody>
          <a:bodyPr>
            <a:normAutofit fontScale="90000"/>
          </a:bodyPr>
          <a:lstStyle/>
          <a:p>
            <a:r>
              <a:rPr lang="fa-IR" dirty="0">
                <a:cs typeface="B Elham" pitchFamily="2" charset="-78"/>
              </a:rPr>
              <a:t>اهــــــــــــــداف برنامه درســــــــــــــــــــــی</a:t>
            </a:r>
            <a:endParaRPr lang="en-US" dirty="0"/>
          </a:p>
        </p:txBody>
      </p:sp>
      <p:sp>
        <p:nvSpPr>
          <p:cNvPr id="3" name="Content Placeholder 2"/>
          <p:cNvSpPr>
            <a:spLocks noGrp="1"/>
          </p:cNvSpPr>
          <p:nvPr>
            <p:ph idx="1"/>
          </p:nvPr>
        </p:nvSpPr>
        <p:spPr>
          <a:xfrm>
            <a:off x="381000" y="762001"/>
            <a:ext cx="8229600" cy="1676399"/>
          </a:xfrm>
        </p:spPr>
        <p:txBody>
          <a:bodyPr>
            <a:normAutofit fontScale="85000" lnSpcReduction="20000"/>
          </a:bodyPr>
          <a:lstStyle/>
          <a:p>
            <a:pPr algn="r" rtl="1"/>
            <a:r>
              <a:rPr lang="fa-IR" dirty="0">
                <a:cs typeface="B Esfehan" pitchFamily="2" charset="-78"/>
              </a:rPr>
              <a:t>اهداف مهارتی:</a:t>
            </a:r>
          </a:p>
          <a:p>
            <a:pPr algn="r" rtl="1"/>
            <a:r>
              <a:rPr lang="fa-IR" dirty="0">
                <a:cs typeface="B Esfehan" pitchFamily="2" charset="-78"/>
              </a:rPr>
              <a:t>توانایی تشخیص کلمه و تصویر</a:t>
            </a:r>
          </a:p>
          <a:p>
            <a:pPr algn="r" rtl="1"/>
            <a:r>
              <a:rPr lang="fa-IR" dirty="0">
                <a:cs typeface="B Esfehan" pitchFamily="2" charset="-78"/>
              </a:rPr>
              <a:t>توانایی نوشتن درست نشانه ها</a:t>
            </a:r>
          </a:p>
          <a:p>
            <a:pPr algn="r" rtl="1"/>
            <a:r>
              <a:rPr lang="fa-IR" dirty="0">
                <a:cs typeface="B Esfehan" pitchFamily="2" charset="-78"/>
              </a:rPr>
              <a:t>توانایی تفکیک کلمه از واژه</a:t>
            </a:r>
          </a:p>
          <a:p>
            <a:pPr algn="r" rtl="1"/>
            <a:endParaRPr lang="en-US" dirty="0">
              <a:cs typeface="B Esfehan" pitchFamily="2" charset="-78"/>
            </a:endParaRPr>
          </a:p>
        </p:txBody>
      </p:sp>
      <p:pic>
        <p:nvPicPr>
          <p:cNvPr id="24578" name="Picture 2" descr="C:\Users\mohammad\Desktop\pic\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6" y="2438400"/>
            <a:ext cx="4143375" cy="4392561"/>
          </a:xfrm>
          <a:prstGeom prst="rect">
            <a:avLst/>
          </a:prstGeom>
          <a:noFill/>
          <a:extLst>
            <a:ext uri="{909E8E84-426E-40DD-AFC4-6F175D3DCCD1}">
              <a14:hiddenFill xmlns:a14="http://schemas.microsoft.com/office/drawing/2010/main">
                <a:solidFill>
                  <a:srgbClr val="FFFFFF"/>
                </a:solidFill>
              </a14:hiddenFill>
            </a:ext>
          </a:extLst>
        </p:spPr>
      </p:pic>
      <p:pic>
        <p:nvPicPr>
          <p:cNvPr id="24579" name="Picture 3" descr="C:\Users\mohammad\Desktop\بنویسیم اول دبستان\3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8459" y="2438400"/>
            <a:ext cx="4686954" cy="4392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87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79"/>
                                        </p:tgtEl>
                                        <p:attrNameLst>
                                          <p:attrName>style.visibility</p:attrName>
                                        </p:attrNameLst>
                                      </p:cBhvr>
                                      <p:to>
                                        <p:strVal val="visible"/>
                                      </p:to>
                                    </p:set>
                                    <p:anim calcmode="lin" valueType="num">
                                      <p:cBhvr additive="base">
                                        <p:cTn id="7" dur="500" fill="hold"/>
                                        <p:tgtEl>
                                          <p:spTgt spid="24579"/>
                                        </p:tgtEl>
                                        <p:attrNameLst>
                                          <p:attrName>ppt_x</p:attrName>
                                        </p:attrNameLst>
                                      </p:cBhvr>
                                      <p:tavLst>
                                        <p:tav tm="0">
                                          <p:val>
                                            <p:strVal val="#ppt_x"/>
                                          </p:val>
                                        </p:tav>
                                        <p:tav tm="100000">
                                          <p:val>
                                            <p:strVal val="#ppt_x"/>
                                          </p:val>
                                        </p:tav>
                                      </p:tavLst>
                                    </p:anim>
                                    <p:anim calcmode="lin" valueType="num">
                                      <p:cBhvr additive="base">
                                        <p:cTn id="8" dur="500" fill="hold"/>
                                        <p:tgtEl>
                                          <p:spTgt spid="2457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4578"/>
                                        </p:tgtEl>
                                        <p:attrNameLst>
                                          <p:attrName>style.visibility</p:attrName>
                                        </p:attrNameLst>
                                      </p:cBhvr>
                                      <p:to>
                                        <p:strVal val="visible"/>
                                      </p:to>
                                    </p:set>
                                    <p:anim calcmode="lin" valueType="num">
                                      <p:cBhvr additive="base">
                                        <p:cTn id="11" dur="500" fill="hold"/>
                                        <p:tgtEl>
                                          <p:spTgt spid="24578"/>
                                        </p:tgtEl>
                                        <p:attrNameLst>
                                          <p:attrName>ppt_x</p:attrName>
                                        </p:attrNameLst>
                                      </p:cBhvr>
                                      <p:tavLst>
                                        <p:tav tm="0">
                                          <p:val>
                                            <p:strVal val="#ppt_x"/>
                                          </p:val>
                                        </p:tav>
                                        <p:tav tm="100000">
                                          <p:val>
                                            <p:strVal val="#ppt_x"/>
                                          </p:val>
                                        </p:tav>
                                      </p:tavLst>
                                    </p:anim>
                                    <p:anim calcmode="lin" valueType="num">
                                      <p:cBhvr additive="base">
                                        <p:cTn id="12" dur="500" fill="hold"/>
                                        <p:tgtEl>
                                          <p:spTgt spid="2457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32"/>
            <a:ext cx="8229600" cy="599768"/>
          </a:xfrm>
        </p:spPr>
        <p:txBody>
          <a:bodyPr>
            <a:normAutofit fontScale="90000"/>
          </a:bodyPr>
          <a:lstStyle/>
          <a:p>
            <a:r>
              <a:rPr lang="fa-IR" dirty="0">
                <a:cs typeface="B Homa" pitchFamily="2" charset="-78"/>
              </a:rPr>
              <a:t>اصول حاکـــــم بر برنامه ی درســــــــــــی</a:t>
            </a:r>
            <a:endParaRPr lang="en-US" dirty="0">
              <a:cs typeface="B Homa" pitchFamily="2" charset="-78"/>
            </a:endParaRPr>
          </a:p>
        </p:txBody>
      </p:sp>
      <p:sp>
        <p:nvSpPr>
          <p:cNvPr id="3" name="Content Placeholder 2"/>
          <p:cNvSpPr>
            <a:spLocks noGrp="1"/>
          </p:cNvSpPr>
          <p:nvPr>
            <p:ph idx="1"/>
          </p:nvPr>
        </p:nvSpPr>
        <p:spPr>
          <a:xfrm>
            <a:off x="6248400" y="990600"/>
            <a:ext cx="2438400" cy="5486400"/>
          </a:xfrm>
        </p:spPr>
        <p:txBody>
          <a:bodyPr>
            <a:normAutofit fontScale="85000" lnSpcReduction="20000"/>
          </a:bodyPr>
          <a:lstStyle/>
          <a:p>
            <a:pPr marL="0" indent="0" algn="r" rtl="1">
              <a:buNone/>
            </a:pPr>
            <a:r>
              <a:rPr lang="fa-IR" dirty="0">
                <a:cs typeface="B Homa" pitchFamily="2" charset="-78"/>
              </a:rPr>
              <a:t>1.تقويت مهارت های شفاهی زبان (گوش دادن، سخن گفتن)</a:t>
            </a:r>
          </a:p>
          <a:p>
            <a:pPr marL="0" indent="0" algn="r" rtl="1">
              <a:buNone/>
            </a:pPr>
            <a:r>
              <a:rPr lang="fa-IR" dirty="0">
                <a:cs typeface="B Homa" pitchFamily="2" charset="-78"/>
              </a:rPr>
              <a:t>             </a:t>
            </a:r>
          </a:p>
          <a:p>
            <a:pPr marL="0" indent="0" algn="r" rtl="1">
              <a:buNone/>
            </a:pPr>
            <a:r>
              <a:rPr lang="fa-IR" dirty="0">
                <a:cs typeface="B Homa" pitchFamily="2" charset="-78"/>
              </a:rPr>
              <a:t>2.توجه به رویکرد مبتنی بر مشاهده</a:t>
            </a:r>
          </a:p>
          <a:p>
            <a:pPr marL="0" indent="0" algn="r" rtl="1">
              <a:buNone/>
            </a:pPr>
            <a:endParaRPr lang="fa-IR" dirty="0">
              <a:cs typeface="B Homa" pitchFamily="2" charset="-78"/>
            </a:endParaRPr>
          </a:p>
          <a:p>
            <a:pPr marL="0" indent="0" algn="r" rtl="1">
              <a:buNone/>
            </a:pPr>
            <a:r>
              <a:rPr lang="fa-IR" dirty="0">
                <a:cs typeface="B Homa" pitchFamily="2" charset="-78"/>
              </a:rPr>
              <a:t>3.تقويت مهارت های حسی  حرکتی</a:t>
            </a:r>
          </a:p>
          <a:p>
            <a:pPr marL="0" indent="0" algn="r" rtl="1">
              <a:buNone/>
            </a:pPr>
            <a:endParaRPr lang="fa-IR" dirty="0">
              <a:cs typeface="B Homa" pitchFamily="2" charset="-78"/>
            </a:endParaRPr>
          </a:p>
          <a:p>
            <a:pPr marL="0" indent="0" algn="r" rtl="1">
              <a:buNone/>
            </a:pPr>
            <a:r>
              <a:rPr lang="fa-IR" sz="2800" dirty="0">
                <a:cs typeface="B Homa" pitchFamily="2" charset="-78"/>
              </a:rPr>
              <a:t>4.ترکیب حروف با هم و ساخت کلمه و ترکیب کلمه ها </a:t>
            </a:r>
          </a:p>
          <a:p>
            <a:pPr rtl="1"/>
            <a:endParaRPr lang="en-US" dirty="0"/>
          </a:p>
        </p:txBody>
      </p:sp>
      <p:pic>
        <p:nvPicPr>
          <p:cNvPr id="25602" name="Picture 2" descr="C:\Users\mohammad\Desktop\pic\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13" y="604223"/>
            <a:ext cx="5680587" cy="2900977"/>
          </a:xfrm>
          <a:prstGeom prst="rect">
            <a:avLst/>
          </a:prstGeom>
          <a:noFill/>
          <a:extLst>
            <a:ext uri="{909E8E84-426E-40DD-AFC4-6F175D3DCCD1}">
              <a14:hiddenFill xmlns:a14="http://schemas.microsoft.com/office/drawing/2010/main">
                <a:solidFill>
                  <a:srgbClr val="FFFFFF"/>
                </a:solidFill>
              </a14:hiddenFill>
            </a:ext>
          </a:extLst>
        </p:spPr>
      </p:pic>
      <p:sp>
        <p:nvSpPr>
          <p:cNvPr id="4" name="Left Arrow 3"/>
          <p:cNvSpPr/>
          <p:nvPr/>
        </p:nvSpPr>
        <p:spPr>
          <a:xfrm>
            <a:off x="5943600" y="1559411"/>
            <a:ext cx="533400" cy="269389"/>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Left Arrow 5"/>
          <p:cNvSpPr/>
          <p:nvPr/>
        </p:nvSpPr>
        <p:spPr>
          <a:xfrm>
            <a:off x="5949745" y="2971800"/>
            <a:ext cx="533400" cy="269389"/>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5603" name="Picture 3" descr="C:\Users\mohammad\Desktop\بنویسیم اول دبستان\3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8" y="3657600"/>
            <a:ext cx="5712542" cy="3200400"/>
          </a:xfrm>
          <a:prstGeom prst="rect">
            <a:avLst/>
          </a:prstGeom>
          <a:noFill/>
          <a:extLst>
            <a:ext uri="{909E8E84-426E-40DD-AFC4-6F175D3DCCD1}">
              <a14:hiddenFill xmlns:a14="http://schemas.microsoft.com/office/drawing/2010/main">
                <a:solidFill>
                  <a:srgbClr val="FFFFFF"/>
                </a:solidFill>
              </a14:hiddenFill>
            </a:ext>
          </a:extLst>
        </p:spPr>
      </p:pic>
      <p:sp>
        <p:nvSpPr>
          <p:cNvPr id="8" name="Left Arrow 7"/>
          <p:cNvSpPr/>
          <p:nvPr/>
        </p:nvSpPr>
        <p:spPr>
          <a:xfrm>
            <a:off x="5949745" y="4191000"/>
            <a:ext cx="533400" cy="269389"/>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Left Arrow 8"/>
          <p:cNvSpPr/>
          <p:nvPr/>
        </p:nvSpPr>
        <p:spPr>
          <a:xfrm>
            <a:off x="5949745" y="5715000"/>
            <a:ext cx="533400" cy="269389"/>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578978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603"/>
                                        </p:tgtEl>
                                        <p:attrNameLst>
                                          <p:attrName>style.visibility</p:attrName>
                                        </p:attrNameLst>
                                      </p:cBhvr>
                                      <p:to>
                                        <p:strVal val="visible"/>
                                      </p:to>
                                    </p:set>
                                    <p:anim calcmode="lin" valueType="num">
                                      <p:cBhvr additive="base">
                                        <p:cTn id="7" dur="500" fill="hold"/>
                                        <p:tgtEl>
                                          <p:spTgt spid="25603"/>
                                        </p:tgtEl>
                                        <p:attrNameLst>
                                          <p:attrName>ppt_x</p:attrName>
                                        </p:attrNameLst>
                                      </p:cBhvr>
                                      <p:tavLst>
                                        <p:tav tm="0">
                                          <p:val>
                                            <p:strVal val="#ppt_x"/>
                                          </p:val>
                                        </p:tav>
                                        <p:tav tm="100000">
                                          <p:val>
                                            <p:strVal val="#ppt_x"/>
                                          </p:val>
                                        </p:tav>
                                      </p:tavLst>
                                    </p:anim>
                                    <p:anim calcmode="lin" valueType="num">
                                      <p:cBhvr additive="base">
                                        <p:cTn id="8" dur="500" fill="hold"/>
                                        <p:tgtEl>
                                          <p:spTgt spid="2560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602"/>
                                        </p:tgtEl>
                                        <p:attrNameLst>
                                          <p:attrName>style.visibility</p:attrName>
                                        </p:attrNameLst>
                                      </p:cBhvr>
                                      <p:to>
                                        <p:strVal val="visible"/>
                                      </p:to>
                                    </p:set>
                                    <p:anim calcmode="lin" valueType="num">
                                      <p:cBhvr additive="base">
                                        <p:cTn id="11" dur="500" fill="hold"/>
                                        <p:tgtEl>
                                          <p:spTgt spid="25602"/>
                                        </p:tgtEl>
                                        <p:attrNameLst>
                                          <p:attrName>ppt_x</p:attrName>
                                        </p:attrNameLst>
                                      </p:cBhvr>
                                      <p:tavLst>
                                        <p:tav tm="0">
                                          <p:val>
                                            <p:strVal val="#ppt_x"/>
                                          </p:val>
                                        </p:tav>
                                        <p:tav tm="100000">
                                          <p:val>
                                            <p:strVal val="#ppt_x"/>
                                          </p:val>
                                        </p:tav>
                                      </p:tavLst>
                                    </p:anim>
                                    <p:anim calcmode="lin" valueType="num">
                                      <p:cBhvr additive="base">
                                        <p:cTn id="12" dur="500" fill="hold"/>
                                        <p:tgtEl>
                                          <p:spTgt spid="2560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additive="base">
                                        <p:cTn id="51" dur="500" fill="hold"/>
                                        <p:tgtEl>
                                          <p:spTgt spid="6"/>
                                        </p:tgtEl>
                                        <p:attrNameLst>
                                          <p:attrName>ppt_x</p:attrName>
                                        </p:attrNameLst>
                                      </p:cBhvr>
                                      <p:tavLst>
                                        <p:tav tm="0">
                                          <p:val>
                                            <p:strVal val="#ppt_x"/>
                                          </p:val>
                                        </p:tav>
                                        <p:tav tm="100000">
                                          <p:val>
                                            <p:strVal val="#ppt_x"/>
                                          </p:val>
                                        </p:tav>
                                      </p:tavLst>
                                    </p:anim>
                                    <p:anim calcmode="lin" valueType="num">
                                      <p:cBhvr additive="base">
                                        <p:cTn id="52" dur="500" fill="hold"/>
                                        <p:tgtEl>
                                          <p:spTgt spid="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500" fill="hold"/>
                                        <p:tgtEl>
                                          <p:spTgt spid="4"/>
                                        </p:tgtEl>
                                        <p:attrNameLst>
                                          <p:attrName>ppt_x</p:attrName>
                                        </p:attrNameLst>
                                      </p:cBhvr>
                                      <p:tavLst>
                                        <p:tav tm="0">
                                          <p:val>
                                            <p:strVal val="#ppt_x"/>
                                          </p:val>
                                        </p:tav>
                                        <p:tav tm="100000">
                                          <p:val>
                                            <p:strVal val="#ppt_x"/>
                                          </p:val>
                                        </p:tav>
                                      </p:tavLst>
                                    </p:anim>
                                    <p:anim calcmode="lin" valueType="num">
                                      <p:cBhvr additive="base">
                                        <p:cTn id="5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6" grpId="0" animBg="1"/>
      <p:bldP spid="8" grpId="0" animBg="1"/>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63562"/>
          </a:xfrm>
        </p:spPr>
        <p:txBody>
          <a:bodyPr>
            <a:normAutofit fontScale="90000"/>
          </a:bodyPr>
          <a:lstStyle/>
          <a:p>
            <a:r>
              <a:rPr lang="fa-IR" dirty="0">
                <a:cs typeface="B Esfehan" pitchFamily="2" charset="-78"/>
              </a:rPr>
              <a:t>روش یاددهـــــــــــی یادگــــــــــــیری</a:t>
            </a:r>
            <a:endParaRPr lang="en-US" dirty="0">
              <a:cs typeface="B Esfehan" pitchFamily="2" charset="-78"/>
            </a:endParaRPr>
          </a:p>
        </p:txBody>
      </p:sp>
      <p:sp>
        <p:nvSpPr>
          <p:cNvPr id="3" name="Content Placeholder 2"/>
          <p:cNvSpPr>
            <a:spLocks noGrp="1"/>
          </p:cNvSpPr>
          <p:nvPr>
            <p:ph idx="1"/>
          </p:nvPr>
        </p:nvSpPr>
        <p:spPr>
          <a:xfrm>
            <a:off x="6781800" y="1066800"/>
            <a:ext cx="1905000" cy="5059363"/>
          </a:xfrm>
        </p:spPr>
        <p:txBody>
          <a:bodyPr>
            <a:normAutofit fontScale="70000" lnSpcReduction="20000"/>
          </a:bodyPr>
          <a:lstStyle/>
          <a:p>
            <a:pPr algn="r" rtl="1"/>
            <a:r>
              <a:rPr lang="fa-IR" dirty="0">
                <a:cs typeface="B Elham" pitchFamily="2" charset="-78"/>
              </a:rPr>
              <a:t>میتوان از روش ایفای نقش برای ارائه ی این درس استفاده نمود </a:t>
            </a:r>
          </a:p>
          <a:p>
            <a:pPr algn="r" rtl="1"/>
            <a:r>
              <a:rPr lang="fa-IR" dirty="0">
                <a:cs typeface="B Elham" pitchFamily="2" charset="-78"/>
              </a:rPr>
              <a:t>به این صورت که یکی از بچه های کلاس کلاه با نشانه ی آ و یکی دیگر با کلاه نشانه ی ب و نقش هایی مثل باد و ..را در کلاس بازی کرد</a:t>
            </a:r>
            <a:endParaRPr lang="en-US" dirty="0">
              <a:cs typeface="B Elham" pitchFamily="2" charset="-78"/>
            </a:endParaRPr>
          </a:p>
        </p:txBody>
      </p:sp>
      <p:pic>
        <p:nvPicPr>
          <p:cNvPr id="26626" name="Picture 2" descr="C:\Users\mohammad\Desktop\pk\زالی.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8200"/>
            <a:ext cx="6705599" cy="6248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33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additive="base">
                                        <p:cTn id="7" dur="500" fill="hold"/>
                                        <p:tgtEl>
                                          <p:spTgt spid="26626"/>
                                        </p:tgtEl>
                                        <p:attrNameLst>
                                          <p:attrName>ppt_x</p:attrName>
                                        </p:attrNameLst>
                                      </p:cBhvr>
                                      <p:tavLst>
                                        <p:tav tm="0">
                                          <p:val>
                                            <p:strVal val="#ppt_x"/>
                                          </p:val>
                                        </p:tav>
                                        <p:tav tm="100000">
                                          <p:val>
                                            <p:strVal val="#ppt_x"/>
                                          </p:val>
                                        </p:tav>
                                      </p:tavLst>
                                    </p:anim>
                                    <p:anim calcmode="lin" valueType="num">
                                      <p:cBhvr additive="base">
                                        <p:cTn id="8" dur="500" fill="hold"/>
                                        <p:tgtEl>
                                          <p:spTgt spid="266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rmAutofit fontScale="90000"/>
          </a:bodyPr>
          <a:lstStyle/>
          <a:p>
            <a:r>
              <a:rPr lang="fa-IR" sz="3600" dirty="0">
                <a:cs typeface="B Elham" pitchFamily="2" charset="-78"/>
              </a:rPr>
              <a:t>آشنایی با جداول توالی مفاهیم،مهارت ها،نگرش ها</a:t>
            </a:r>
            <a:endParaRPr lang="en-US" sz="3600" dirty="0"/>
          </a:p>
        </p:txBody>
      </p:sp>
      <p:sp>
        <p:nvSpPr>
          <p:cNvPr id="3" name="Content Placeholder 2"/>
          <p:cNvSpPr>
            <a:spLocks noGrp="1"/>
          </p:cNvSpPr>
          <p:nvPr>
            <p:ph idx="1"/>
          </p:nvPr>
        </p:nvSpPr>
        <p:spPr>
          <a:xfrm>
            <a:off x="457200" y="838200"/>
            <a:ext cx="8229600" cy="5287963"/>
          </a:xfrm>
        </p:spPr>
        <p:style>
          <a:lnRef idx="2">
            <a:schemeClr val="accent1"/>
          </a:lnRef>
          <a:fillRef idx="1">
            <a:schemeClr val="lt1"/>
          </a:fillRef>
          <a:effectRef idx="0">
            <a:schemeClr val="accent1"/>
          </a:effectRef>
          <a:fontRef idx="minor">
            <a:schemeClr val="dk1"/>
          </a:fontRef>
        </p:style>
        <p:txBody>
          <a:bodyPr>
            <a:normAutofit/>
          </a:bodyPr>
          <a:lstStyle/>
          <a:p>
            <a:pPr algn="r" rtl="1"/>
            <a:r>
              <a:rPr lang="fa-IR" sz="2800" dirty="0">
                <a:cs typeface="B Homa" pitchFamily="2" charset="-78"/>
              </a:rPr>
              <a:t>گوش کن و بگو و به دوستانت بگو</a:t>
            </a:r>
          </a:p>
          <a:p>
            <a:pPr marL="0" indent="0" algn="r" rtl="1">
              <a:buNone/>
            </a:pPr>
            <a:endParaRPr lang="fa-IR" sz="2800" dirty="0">
              <a:cs typeface="B Homa" pitchFamily="2" charset="-78"/>
            </a:endParaRPr>
          </a:p>
          <a:p>
            <a:pPr algn="r" rtl="1"/>
            <a:r>
              <a:rPr lang="fa-IR" sz="2800" dirty="0">
                <a:cs typeface="B Homa" pitchFamily="2" charset="-78"/>
              </a:rPr>
              <a:t>بگرد و پیدا کن و بازی</a:t>
            </a:r>
          </a:p>
          <a:p>
            <a:pPr algn="r" rtl="1"/>
            <a:endParaRPr lang="fa-IR" sz="2800" dirty="0">
              <a:cs typeface="B Homa" pitchFamily="2" charset="-78"/>
            </a:endParaRPr>
          </a:p>
          <a:p>
            <a:pPr algn="r" rtl="1"/>
            <a:r>
              <a:rPr lang="fa-IR" sz="2800" dirty="0">
                <a:cs typeface="B Homa" pitchFamily="2" charset="-78"/>
              </a:rPr>
              <a:t>بنویس</a:t>
            </a:r>
          </a:p>
          <a:p>
            <a:pPr algn="r" rtl="1"/>
            <a:endParaRPr lang="fa-IR" sz="2800" dirty="0">
              <a:cs typeface="B Homa" pitchFamily="2" charset="-78"/>
            </a:endParaRPr>
          </a:p>
          <a:p>
            <a:pPr algn="r" rtl="1"/>
            <a:r>
              <a:rPr lang="fa-IR" sz="2800" dirty="0">
                <a:cs typeface="B Homa" pitchFamily="2" charset="-78"/>
              </a:rPr>
              <a:t>کامل کن</a:t>
            </a:r>
          </a:p>
          <a:p>
            <a:pPr algn="r" rtl="1"/>
            <a:endParaRPr lang="fa-IR" sz="2800" dirty="0">
              <a:cs typeface="B Homa" pitchFamily="2" charset="-78"/>
            </a:endParaRPr>
          </a:p>
          <a:p>
            <a:pPr algn="r" rtl="1"/>
            <a:endParaRPr lang="fa-IR" sz="2800" dirty="0">
              <a:cs typeface="B Homa" pitchFamily="2" charset="-78"/>
            </a:endParaRPr>
          </a:p>
          <a:p>
            <a:pPr algn="r" rtl="1"/>
            <a:r>
              <a:rPr lang="fa-IR" sz="2800" dirty="0">
                <a:cs typeface="B Homa" pitchFamily="2" charset="-78"/>
              </a:rPr>
              <a:t>صدای هر کلمه را بنویس</a:t>
            </a:r>
          </a:p>
          <a:p>
            <a:pPr algn="r" rtl="1"/>
            <a:endParaRPr lang="fa-IR" sz="2800" dirty="0">
              <a:cs typeface="B Homa" pitchFamily="2" charset="-78"/>
            </a:endParaRPr>
          </a:p>
          <a:p>
            <a:pPr algn="r" rtl="1"/>
            <a:endParaRPr lang="en-US" sz="2800" dirty="0">
              <a:cs typeface="B Homa" pitchFamily="2" charset="-78"/>
            </a:endParaRP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40671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 y="1828800"/>
            <a:ext cx="3905250"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96369"/>
            <a:ext cx="4067175"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733800"/>
            <a:ext cx="37242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181600"/>
            <a:ext cx="4067175"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Left Arrow 3"/>
          <p:cNvSpPr/>
          <p:nvPr/>
        </p:nvSpPr>
        <p:spPr>
          <a:xfrm>
            <a:off x="4176252" y="2021681"/>
            <a:ext cx="1371600" cy="223837"/>
          </a:xfrm>
          <a:prstGeom prst="lef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Left Arrow 10"/>
          <p:cNvSpPr/>
          <p:nvPr/>
        </p:nvSpPr>
        <p:spPr>
          <a:xfrm>
            <a:off x="4481052" y="3048000"/>
            <a:ext cx="2384322" cy="223837"/>
          </a:xfrm>
          <a:prstGeom prst="lef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Left Arrow 11"/>
          <p:cNvSpPr/>
          <p:nvPr/>
        </p:nvSpPr>
        <p:spPr>
          <a:xfrm>
            <a:off x="4481052" y="4081463"/>
            <a:ext cx="2224548" cy="223837"/>
          </a:xfrm>
          <a:prstGeom prst="lef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Left Arrow 12"/>
          <p:cNvSpPr/>
          <p:nvPr/>
        </p:nvSpPr>
        <p:spPr>
          <a:xfrm>
            <a:off x="3942736" y="5653088"/>
            <a:ext cx="1371600" cy="223837"/>
          </a:xfrm>
          <a:prstGeom prst="lef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Left Arrow 13"/>
          <p:cNvSpPr/>
          <p:nvPr/>
        </p:nvSpPr>
        <p:spPr>
          <a:xfrm>
            <a:off x="3875292" y="1033463"/>
            <a:ext cx="200025" cy="223837"/>
          </a:xfrm>
          <a:prstGeom prst="lef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94261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7655"/>
                                        </p:tgtEl>
                                        <p:attrNameLst>
                                          <p:attrName>style.visibility</p:attrName>
                                        </p:attrNameLst>
                                      </p:cBhvr>
                                      <p:to>
                                        <p:strVal val="visible"/>
                                      </p:to>
                                    </p:set>
                                    <p:anim calcmode="lin" valueType="num">
                                      <p:cBhvr additive="base">
                                        <p:cTn id="41" dur="500" fill="hold"/>
                                        <p:tgtEl>
                                          <p:spTgt spid="27655"/>
                                        </p:tgtEl>
                                        <p:attrNameLst>
                                          <p:attrName>ppt_x</p:attrName>
                                        </p:attrNameLst>
                                      </p:cBhvr>
                                      <p:tavLst>
                                        <p:tav tm="0">
                                          <p:val>
                                            <p:strVal val="#ppt_x"/>
                                          </p:val>
                                        </p:tav>
                                        <p:tav tm="100000">
                                          <p:val>
                                            <p:strVal val="#ppt_x"/>
                                          </p:val>
                                        </p:tav>
                                      </p:tavLst>
                                    </p:anim>
                                    <p:anim calcmode="lin" valueType="num">
                                      <p:cBhvr additive="base">
                                        <p:cTn id="42" dur="500" fill="hold"/>
                                        <p:tgtEl>
                                          <p:spTgt spid="27655"/>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7653"/>
                                        </p:tgtEl>
                                        <p:attrNameLst>
                                          <p:attrName>style.visibility</p:attrName>
                                        </p:attrNameLst>
                                      </p:cBhvr>
                                      <p:to>
                                        <p:strVal val="visible"/>
                                      </p:to>
                                    </p:set>
                                    <p:anim calcmode="lin" valueType="num">
                                      <p:cBhvr additive="base">
                                        <p:cTn id="45" dur="500" fill="hold"/>
                                        <p:tgtEl>
                                          <p:spTgt spid="27653"/>
                                        </p:tgtEl>
                                        <p:attrNameLst>
                                          <p:attrName>ppt_x</p:attrName>
                                        </p:attrNameLst>
                                      </p:cBhvr>
                                      <p:tavLst>
                                        <p:tav tm="0">
                                          <p:val>
                                            <p:strVal val="#ppt_x"/>
                                          </p:val>
                                        </p:tav>
                                        <p:tav tm="100000">
                                          <p:val>
                                            <p:strVal val="#ppt_x"/>
                                          </p:val>
                                        </p:tav>
                                      </p:tavLst>
                                    </p:anim>
                                    <p:anim calcmode="lin" valueType="num">
                                      <p:cBhvr additive="base">
                                        <p:cTn id="46" dur="500" fill="hold"/>
                                        <p:tgtEl>
                                          <p:spTgt spid="27653"/>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7652"/>
                                        </p:tgtEl>
                                        <p:attrNameLst>
                                          <p:attrName>style.visibility</p:attrName>
                                        </p:attrNameLst>
                                      </p:cBhvr>
                                      <p:to>
                                        <p:strVal val="visible"/>
                                      </p:to>
                                    </p:set>
                                    <p:anim calcmode="lin" valueType="num">
                                      <p:cBhvr additive="base">
                                        <p:cTn id="49" dur="500" fill="hold"/>
                                        <p:tgtEl>
                                          <p:spTgt spid="27652"/>
                                        </p:tgtEl>
                                        <p:attrNameLst>
                                          <p:attrName>ppt_x</p:attrName>
                                        </p:attrNameLst>
                                      </p:cBhvr>
                                      <p:tavLst>
                                        <p:tav tm="0">
                                          <p:val>
                                            <p:strVal val="#ppt_x"/>
                                          </p:val>
                                        </p:tav>
                                        <p:tav tm="100000">
                                          <p:val>
                                            <p:strVal val="#ppt_x"/>
                                          </p:val>
                                        </p:tav>
                                      </p:tavLst>
                                    </p:anim>
                                    <p:anim calcmode="lin" valueType="num">
                                      <p:cBhvr additive="base">
                                        <p:cTn id="50" dur="500" fill="hold"/>
                                        <p:tgtEl>
                                          <p:spTgt spid="27652"/>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7651"/>
                                        </p:tgtEl>
                                        <p:attrNameLst>
                                          <p:attrName>style.visibility</p:attrName>
                                        </p:attrNameLst>
                                      </p:cBhvr>
                                      <p:to>
                                        <p:strVal val="visible"/>
                                      </p:to>
                                    </p:set>
                                    <p:anim calcmode="lin" valueType="num">
                                      <p:cBhvr additive="base">
                                        <p:cTn id="53" dur="500" fill="hold"/>
                                        <p:tgtEl>
                                          <p:spTgt spid="27651"/>
                                        </p:tgtEl>
                                        <p:attrNameLst>
                                          <p:attrName>ppt_x</p:attrName>
                                        </p:attrNameLst>
                                      </p:cBhvr>
                                      <p:tavLst>
                                        <p:tav tm="0">
                                          <p:val>
                                            <p:strVal val="#ppt_x"/>
                                          </p:val>
                                        </p:tav>
                                        <p:tav tm="100000">
                                          <p:val>
                                            <p:strVal val="#ppt_x"/>
                                          </p:val>
                                        </p:tav>
                                      </p:tavLst>
                                    </p:anim>
                                    <p:anim calcmode="lin" valueType="num">
                                      <p:cBhvr additive="base">
                                        <p:cTn id="54" dur="500" fill="hold"/>
                                        <p:tgtEl>
                                          <p:spTgt spid="27651"/>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7650"/>
                                        </p:tgtEl>
                                        <p:attrNameLst>
                                          <p:attrName>style.visibility</p:attrName>
                                        </p:attrNameLst>
                                      </p:cBhvr>
                                      <p:to>
                                        <p:strVal val="visible"/>
                                      </p:to>
                                    </p:set>
                                    <p:anim calcmode="lin" valueType="num">
                                      <p:cBhvr additive="base">
                                        <p:cTn id="57" dur="500" fill="hold"/>
                                        <p:tgtEl>
                                          <p:spTgt spid="27650"/>
                                        </p:tgtEl>
                                        <p:attrNameLst>
                                          <p:attrName>ppt_x</p:attrName>
                                        </p:attrNameLst>
                                      </p:cBhvr>
                                      <p:tavLst>
                                        <p:tav tm="0">
                                          <p:val>
                                            <p:strVal val="#ppt_x"/>
                                          </p:val>
                                        </p:tav>
                                        <p:tav tm="100000">
                                          <p:val>
                                            <p:strVal val="#ppt_x"/>
                                          </p:val>
                                        </p:tav>
                                      </p:tavLst>
                                    </p:anim>
                                    <p:anim calcmode="lin" valueType="num">
                                      <p:cBhvr additive="base">
                                        <p:cTn id="58" dur="500" fill="hold"/>
                                        <p:tgtEl>
                                          <p:spTgt spid="27650"/>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
                                        </p:tgtEl>
                                        <p:attrNameLst>
                                          <p:attrName>style.visibility</p:attrName>
                                        </p:attrNameLst>
                                      </p:cBhvr>
                                      <p:to>
                                        <p:strVal val="visible"/>
                                      </p:to>
                                    </p:set>
                                    <p:anim calcmode="lin" valueType="num">
                                      <p:cBhvr additive="base">
                                        <p:cTn id="65" dur="500" fill="hold"/>
                                        <p:tgtEl>
                                          <p:spTgt spid="4"/>
                                        </p:tgtEl>
                                        <p:attrNameLst>
                                          <p:attrName>ppt_x</p:attrName>
                                        </p:attrNameLst>
                                      </p:cBhvr>
                                      <p:tavLst>
                                        <p:tav tm="0">
                                          <p:val>
                                            <p:strVal val="#ppt_x"/>
                                          </p:val>
                                        </p:tav>
                                        <p:tav tm="100000">
                                          <p:val>
                                            <p:strVal val="#ppt_x"/>
                                          </p:val>
                                        </p:tav>
                                      </p:tavLst>
                                    </p:anim>
                                    <p:anim calcmode="lin" valueType="num">
                                      <p:cBhvr additive="base">
                                        <p:cTn id="66" dur="500" fill="hold"/>
                                        <p:tgtEl>
                                          <p:spTgt spid="4"/>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1"/>
                                        </p:tgtEl>
                                        <p:attrNameLst>
                                          <p:attrName>style.visibility</p:attrName>
                                        </p:attrNameLst>
                                      </p:cBhvr>
                                      <p:to>
                                        <p:strVal val="visible"/>
                                      </p:to>
                                    </p:set>
                                    <p:anim calcmode="lin" valueType="num">
                                      <p:cBhvr additive="base">
                                        <p:cTn id="69" dur="500" fill="hold"/>
                                        <p:tgtEl>
                                          <p:spTgt spid="11"/>
                                        </p:tgtEl>
                                        <p:attrNameLst>
                                          <p:attrName>ppt_x</p:attrName>
                                        </p:attrNameLst>
                                      </p:cBhvr>
                                      <p:tavLst>
                                        <p:tav tm="0">
                                          <p:val>
                                            <p:strVal val="#ppt_x"/>
                                          </p:val>
                                        </p:tav>
                                        <p:tav tm="100000">
                                          <p:val>
                                            <p:strVal val="#ppt_x"/>
                                          </p:val>
                                        </p:tav>
                                      </p:tavLst>
                                    </p:anim>
                                    <p:anim calcmode="lin" valueType="num">
                                      <p:cBhvr additive="base">
                                        <p:cTn id="70" dur="500" fill="hold"/>
                                        <p:tgtEl>
                                          <p:spTgt spid="11"/>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ppt_x"/>
                                          </p:val>
                                        </p:tav>
                                        <p:tav tm="100000">
                                          <p:val>
                                            <p:strVal val="#ppt_x"/>
                                          </p:val>
                                        </p:tav>
                                      </p:tavLst>
                                    </p:anim>
                                    <p:anim calcmode="lin" valueType="num">
                                      <p:cBhvr additive="base">
                                        <p:cTn id="74" dur="500" fill="hold"/>
                                        <p:tgtEl>
                                          <p:spTgt spid="12"/>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500" fill="hold"/>
                                        <p:tgtEl>
                                          <p:spTgt spid="13"/>
                                        </p:tgtEl>
                                        <p:attrNameLst>
                                          <p:attrName>ppt_x</p:attrName>
                                        </p:attrNameLst>
                                      </p:cBhvr>
                                      <p:tavLst>
                                        <p:tav tm="0">
                                          <p:val>
                                            <p:strVal val="#ppt_x"/>
                                          </p:val>
                                        </p:tav>
                                        <p:tav tm="100000">
                                          <p:val>
                                            <p:strVal val="#ppt_x"/>
                                          </p:val>
                                        </p:tav>
                                      </p:tavLst>
                                    </p:anim>
                                    <p:anim calcmode="lin" valueType="num">
                                      <p:cBhvr additive="base">
                                        <p:cTn id="7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11" grpId="0" animBg="1"/>
      <p:bldP spid="12" grpId="0" animBg="1"/>
      <p:bldP spid="13" grpId="0" animBg="1"/>
      <p:bldP spid="1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mohammad\Desktop\pk\images.jpgGSDGSDGB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8229600" cy="639762"/>
          </a:xfrm>
        </p:spPr>
        <p:txBody>
          <a:bodyPr>
            <a:noAutofit/>
          </a:bodyPr>
          <a:lstStyle/>
          <a:p>
            <a:r>
              <a:rPr lang="fa-IR" sz="6600" dirty="0">
                <a:cs typeface="2  Nazanin" panose="00000400000000000000" pitchFamily="2" charset="-78"/>
                <a:hlinkClick r:id="" action="ppaction://noaction"/>
              </a:rPr>
              <a:t>شرایـــــــــــــــــــــــــــــــــــــــــــــــط ارزشــــــــــــــــــــــــــیابی</a:t>
            </a:r>
            <a:endParaRPr lang="en-US" sz="6600" dirty="0"/>
          </a:p>
        </p:txBody>
      </p:sp>
      <p:sp>
        <p:nvSpPr>
          <p:cNvPr id="3" name="Content Placeholder 2"/>
          <p:cNvSpPr>
            <a:spLocks noGrp="1"/>
          </p:cNvSpPr>
          <p:nvPr>
            <p:ph idx="1"/>
          </p:nvPr>
        </p:nvSpPr>
        <p:spPr>
          <a:xfrm>
            <a:off x="457200" y="1600201"/>
            <a:ext cx="8229600" cy="4495800"/>
          </a:xfrm>
        </p:spPr>
        <p:txBody>
          <a:bodyPr>
            <a:normAutofit fontScale="92500" lnSpcReduction="10000"/>
          </a:bodyPr>
          <a:lstStyle/>
          <a:p>
            <a:pPr algn="r" rtl="1"/>
            <a:r>
              <a:rPr lang="fa-IR" dirty="0">
                <a:cs typeface="B Elham" pitchFamily="2" charset="-78"/>
              </a:rPr>
              <a:t>مطابق اهداف ارزشیابی باید از موارد زیر صورد بگیرد:</a:t>
            </a:r>
          </a:p>
          <a:p>
            <a:pPr algn="r" rtl="1"/>
            <a:r>
              <a:rPr lang="fa-IR" dirty="0">
                <a:cs typeface="B Elham" pitchFamily="2" charset="-78"/>
              </a:rPr>
              <a:t>1.حروف آ و ب را از هم تشخیص داده و آنها را با هم به صورت های مختلف ترکیب کند</a:t>
            </a:r>
          </a:p>
          <a:p>
            <a:pPr algn="r" rtl="1"/>
            <a:r>
              <a:rPr lang="fa-IR" dirty="0">
                <a:cs typeface="B Elham" pitchFamily="2" charset="-78"/>
              </a:rPr>
              <a:t>2.به موضوع درس علاقه نشان بدهند</a:t>
            </a:r>
          </a:p>
          <a:p>
            <a:pPr algn="r" rtl="1"/>
            <a:r>
              <a:rPr lang="fa-IR" dirty="0">
                <a:cs typeface="B Elham" pitchFamily="2" charset="-78"/>
              </a:rPr>
              <a:t>3.کلمه را در تصویر پیدا کنند</a:t>
            </a:r>
          </a:p>
          <a:p>
            <a:pPr algn="r" rtl="1"/>
            <a:r>
              <a:rPr lang="fa-IR" dirty="0">
                <a:cs typeface="B Elham" pitchFamily="2" charset="-78"/>
              </a:rPr>
              <a:t>4.واژه ها را درست بنویسند و تمارین را حل کنند</a:t>
            </a:r>
          </a:p>
          <a:p>
            <a:pPr algn="r" rtl="1"/>
            <a:r>
              <a:rPr lang="fa-IR" dirty="0">
                <a:cs typeface="B Elham" pitchFamily="2" charset="-78"/>
              </a:rPr>
              <a:t>5.املای درست واژه ها را بنویسند</a:t>
            </a:r>
          </a:p>
          <a:p>
            <a:pPr marL="0" indent="0" algn="r" rtl="1">
              <a:buNone/>
            </a:pPr>
            <a:r>
              <a:rPr lang="fa-IR" dirty="0">
                <a:cs typeface="B Elham" pitchFamily="2" charset="-78"/>
              </a:rPr>
              <a:t>میتوان یک مقیاس درجه بندی تهیه نمود و رفتار دانش آموزان را در آن ثبت و سپس آن را به پوشه ی کازر انتقال داد</a:t>
            </a:r>
            <a:endParaRPr lang="en-US" dirty="0">
              <a:cs typeface="B Elham" pitchFamily="2" charset="-78"/>
            </a:endParaRPr>
          </a:p>
        </p:txBody>
      </p:sp>
    </p:spTree>
    <p:extLst>
      <p:ext uri="{BB962C8B-B14F-4D97-AF65-F5344CB8AC3E}">
        <p14:creationId xmlns:p14="http://schemas.microsoft.com/office/powerpoint/2010/main" val="27738867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mohammad\Desktop\pk\images.jpgFGSFGHSDG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3400" y="152400"/>
            <a:ext cx="8229600" cy="334962"/>
          </a:xfrm>
        </p:spPr>
        <p:txBody>
          <a:bodyPr>
            <a:normAutofit fontScale="90000"/>
          </a:bodyPr>
          <a:lstStyle/>
          <a:p>
            <a:r>
              <a:rPr lang="fa-IR" dirty="0">
                <a:cs typeface="B Homa" pitchFamily="2" charset="-78"/>
              </a:rPr>
              <a:t>شرایـــــــــــــــــــــط اجـــــــــــــــرا</a:t>
            </a:r>
            <a:endParaRPr lang="en-US" dirty="0">
              <a:cs typeface="B Homa" pitchFamily="2" charset="-78"/>
            </a:endParaRPr>
          </a:p>
        </p:txBody>
      </p:sp>
      <p:sp>
        <p:nvSpPr>
          <p:cNvPr id="3" name="Content Placeholder 2"/>
          <p:cNvSpPr>
            <a:spLocks noGrp="1"/>
          </p:cNvSpPr>
          <p:nvPr>
            <p:ph idx="1"/>
          </p:nvPr>
        </p:nvSpPr>
        <p:spPr>
          <a:xfrm>
            <a:off x="304800" y="762000"/>
            <a:ext cx="8229600" cy="4525963"/>
          </a:xfrm>
        </p:spPr>
        <p:txBody>
          <a:bodyPr/>
          <a:lstStyle/>
          <a:p>
            <a:pPr algn="r" rtl="1"/>
            <a:r>
              <a:rPr lang="fa-IR" dirty="0">
                <a:cs typeface="B Elham" pitchFamily="2" charset="-78"/>
              </a:rPr>
              <a:t>طبق برنامه ی پیشنهادی این درس باید در هفته ی اول آبان ماه آموزش داده شود و به طور همزمان و به هم پیوسته آموزش داده شود </a:t>
            </a:r>
            <a:endParaRPr lang="en-US" dirty="0">
              <a:cs typeface="B Elham" pitchFamily="2" charset="-78"/>
            </a:endParaRPr>
          </a:p>
        </p:txBody>
      </p:sp>
      <p:pic>
        <p:nvPicPr>
          <p:cNvPr id="4" name="Picture 2" descr="C:\Users\mohammad\Desktop\Untitled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0"/>
            <a:ext cx="4543425" cy="4572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mohammad\Desktop\Untitl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3425" y="2286000"/>
            <a:ext cx="4600575" cy="4584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407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Effect transition="in" filter="wipe(down)">
                                      <p:cBhvr>
                                        <p:cTn id="39" dur="580">
                                          <p:stCondLst>
                                            <p:cond delay="0"/>
                                          </p:stCondLst>
                                        </p:cTn>
                                        <p:tgtEl>
                                          <p:spTgt spid="3">
                                            <p:txEl>
                                              <p:pRg st="0" end="0"/>
                                            </p:txEl>
                                          </p:spTgt>
                                        </p:tgtEl>
                                      </p:cBhvr>
                                    </p:animEffect>
                                    <p:anim calcmode="lin" valueType="num">
                                      <p:cBhvr>
                                        <p:cTn id="40"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0" end="0"/>
                                            </p:txEl>
                                          </p:spTgt>
                                        </p:tgtEl>
                                      </p:cBhvr>
                                      <p:to x="100000" y="60000"/>
                                    </p:animScale>
                                    <p:animScale>
                                      <p:cBhvr>
                                        <p:cTn id="46" dur="166" decel="50000">
                                          <p:stCondLst>
                                            <p:cond delay="676"/>
                                          </p:stCondLst>
                                        </p:cTn>
                                        <p:tgtEl>
                                          <p:spTgt spid="3">
                                            <p:txEl>
                                              <p:pRg st="0" end="0"/>
                                            </p:txEl>
                                          </p:spTgt>
                                        </p:tgtEl>
                                      </p:cBhvr>
                                      <p:to x="100000" y="100000"/>
                                    </p:animScale>
                                    <p:animScale>
                                      <p:cBhvr>
                                        <p:cTn id="47" dur="26">
                                          <p:stCondLst>
                                            <p:cond delay="1312"/>
                                          </p:stCondLst>
                                        </p:cTn>
                                        <p:tgtEl>
                                          <p:spTgt spid="3">
                                            <p:txEl>
                                              <p:pRg st="0" end="0"/>
                                            </p:txEl>
                                          </p:spTgt>
                                        </p:tgtEl>
                                      </p:cBhvr>
                                      <p:to x="100000" y="80000"/>
                                    </p:animScale>
                                    <p:animScale>
                                      <p:cBhvr>
                                        <p:cTn id="48" dur="166" decel="50000">
                                          <p:stCondLst>
                                            <p:cond delay="1338"/>
                                          </p:stCondLst>
                                        </p:cTn>
                                        <p:tgtEl>
                                          <p:spTgt spid="3">
                                            <p:txEl>
                                              <p:pRg st="0" end="0"/>
                                            </p:txEl>
                                          </p:spTgt>
                                        </p:tgtEl>
                                      </p:cBhvr>
                                      <p:to x="100000" y="100000"/>
                                    </p:animScale>
                                    <p:animScale>
                                      <p:cBhvr>
                                        <p:cTn id="49" dur="26">
                                          <p:stCondLst>
                                            <p:cond delay="1642"/>
                                          </p:stCondLst>
                                        </p:cTn>
                                        <p:tgtEl>
                                          <p:spTgt spid="3">
                                            <p:txEl>
                                              <p:pRg st="0" end="0"/>
                                            </p:txEl>
                                          </p:spTgt>
                                        </p:tgtEl>
                                      </p:cBhvr>
                                      <p:to x="100000" y="90000"/>
                                    </p:animScale>
                                    <p:animScale>
                                      <p:cBhvr>
                                        <p:cTn id="50" dur="166" decel="50000">
                                          <p:stCondLst>
                                            <p:cond delay="1668"/>
                                          </p:stCondLst>
                                        </p:cTn>
                                        <p:tgtEl>
                                          <p:spTgt spid="3">
                                            <p:txEl>
                                              <p:pRg st="0" end="0"/>
                                            </p:txEl>
                                          </p:spTgt>
                                        </p:tgtEl>
                                      </p:cBhvr>
                                      <p:to x="100000" y="100000"/>
                                    </p:animScale>
                                    <p:animScale>
                                      <p:cBhvr>
                                        <p:cTn id="51" dur="26">
                                          <p:stCondLst>
                                            <p:cond delay="1808"/>
                                          </p:stCondLst>
                                        </p:cTn>
                                        <p:tgtEl>
                                          <p:spTgt spid="3">
                                            <p:txEl>
                                              <p:pRg st="0" end="0"/>
                                            </p:txEl>
                                          </p:spTgt>
                                        </p:tgtEl>
                                      </p:cBhvr>
                                      <p:to x="100000" y="95000"/>
                                    </p:animScale>
                                    <p:animScale>
                                      <p:cBhvr>
                                        <p:cTn id="52"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mohammad\Desktop\imagesانلعن.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7039" y="0"/>
            <a:ext cx="9144000" cy="687833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62000" y="36871"/>
            <a:ext cx="7772400" cy="648929"/>
          </a:xfrm>
        </p:spPr>
        <p:txBody>
          <a:bodyPr>
            <a:normAutofit/>
          </a:bodyPr>
          <a:lstStyle/>
          <a:p>
            <a:r>
              <a:rPr lang="fa-IR" sz="2400" u="sng" dirty="0">
                <a:cs typeface="B Traffic" pitchFamily="2" charset="-78"/>
              </a:rPr>
              <a:t>رویکرد مبتنی بر فرایند ذهنی و عقلی</a:t>
            </a:r>
            <a:endParaRPr lang="en-US" sz="2400" u="sng" dirty="0">
              <a:cs typeface="B Traffic" pitchFamily="2" charset="-78"/>
            </a:endParaRPr>
          </a:p>
        </p:txBody>
      </p:sp>
      <p:sp>
        <p:nvSpPr>
          <p:cNvPr id="3" name="Subtitle 2"/>
          <p:cNvSpPr>
            <a:spLocks noGrp="1"/>
          </p:cNvSpPr>
          <p:nvPr>
            <p:ph type="subTitle" idx="1"/>
          </p:nvPr>
        </p:nvSpPr>
        <p:spPr>
          <a:xfrm rot="5400000">
            <a:off x="5562600" y="3124200"/>
            <a:ext cx="6400800" cy="762000"/>
          </a:xfrm>
        </p:spPr>
        <p:txBody>
          <a:bodyPr>
            <a:normAutofit/>
          </a:bodyPr>
          <a:lstStyle/>
          <a:p>
            <a:r>
              <a:rPr lang="fa-IR" sz="1800" b="1" u="sng" dirty="0">
                <a:solidFill>
                  <a:schemeClr val="tx1">
                    <a:lumMod val="95000"/>
                    <a:lumOff val="5000"/>
                  </a:schemeClr>
                </a:solidFill>
                <a:cs typeface="B Traffic" pitchFamily="2" charset="-78"/>
              </a:rPr>
              <a:t>رویکــــــــــــــــــــــرد برنامه ی درســــــــــــــی</a:t>
            </a:r>
            <a:endParaRPr lang="en-US" sz="1800" b="1" u="sng" dirty="0">
              <a:solidFill>
                <a:schemeClr val="tx1">
                  <a:lumMod val="95000"/>
                  <a:lumOff val="5000"/>
                </a:schemeClr>
              </a:solidFill>
              <a:cs typeface="B Jadid" pitchFamily="2" charset="-78"/>
            </a:endParaRPr>
          </a:p>
        </p:txBody>
      </p:sp>
      <p:sp>
        <p:nvSpPr>
          <p:cNvPr id="4" name="Down Arrow 3"/>
          <p:cNvSpPr/>
          <p:nvPr/>
        </p:nvSpPr>
        <p:spPr>
          <a:xfrm>
            <a:off x="4419600" y="609600"/>
            <a:ext cx="304800" cy="152400"/>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 name="Left-Right Arrow 6"/>
          <p:cNvSpPr/>
          <p:nvPr/>
        </p:nvSpPr>
        <p:spPr>
          <a:xfrm>
            <a:off x="8458200" y="3276600"/>
            <a:ext cx="304800" cy="228600"/>
          </a:xfrm>
          <a:prstGeom prst="lef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 name="TextBox 7"/>
          <p:cNvSpPr txBox="1"/>
          <p:nvPr/>
        </p:nvSpPr>
        <p:spPr>
          <a:xfrm>
            <a:off x="995328" y="871743"/>
            <a:ext cx="7423731" cy="338554"/>
          </a:xfrm>
          <a:prstGeom prst="rect">
            <a:avLst/>
          </a:prstGeom>
          <a:noFill/>
        </p:spPr>
        <p:txBody>
          <a:bodyPr wrap="square" rtlCol="0">
            <a:spAutoFit/>
          </a:bodyPr>
          <a:lstStyle/>
          <a:p>
            <a:pPr algn="r" rtl="1"/>
            <a:r>
              <a:rPr lang="fa-IR" sz="1600" dirty="0">
                <a:cs typeface="B Traffic" pitchFamily="2" charset="-78"/>
              </a:rPr>
              <a:t>تقریبا تمامی دروس بخوانیم و بنویسیم اول ابتدایی تاکید بر تفکر و کشف روابط بین پدیده هاست </a:t>
            </a:r>
            <a:endParaRPr lang="en-US" sz="1600" dirty="0">
              <a:cs typeface="B Traffic" pitchFamily="2" charset="-78"/>
            </a:endParaRPr>
          </a:p>
        </p:txBody>
      </p:sp>
      <p:pic>
        <p:nvPicPr>
          <p:cNvPr id="1028" name="Picture 4" descr="C:\Users\mohammad\Desktop\pic\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55" y="1253366"/>
            <a:ext cx="4311445" cy="56102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mohammad\Desktop\بنویسیم اول دبستان\1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399" y="1253366"/>
            <a:ext cx="4136923" cy="558072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28600" y="671688"/>
            <a:ext cx="8382000" cy="1077218"/>
          </a:xfrm>
          <a:prstGeom prst="rect">
            <a:avLst/>
          </a:prstGeom>
          <a:noFill/>
        </p:spPr>
        <p:txBody>
          <a:bodyPr wrap="square" rtlCol="0">
            <a:spAutoFit/>
          </a:bodyPr>
          <a:lstStyle/>
          <a:p>
            <a:pPr algn="r" rtl="1"/>
            <a:r>
              <a:rPr lang="fa-IR" sz="1600" dirty="0">
                <a:cs typeface="B Traffic" pitchFamily="2" charset="-78"/>
              </a:rPr>
              <a:t>رويکرد آموزش نگاره ها از کل به جزء است: ابتدا تصوير بزرگ نگاره با هدف تشويق دانش آموزان به سخن گفتن، </a:t>
            </a:r>
          </a:p>
          <a:p>
            <a:pPr algn="r" rtl="1"/>
            <a:endParaRPr lang="fa-IR" sz="1600" dirty="0">
              <a:cs typeface="B Traffic" pitchFamily="2" charset="-78"/>
            </a:endParaRPr>
          </a:p>
          <a:p>
            <a:pPr algn="r" rtl="1"/>
            <a:r>
              <a:rPr lang="fa-IR" sz="1600" dirty="0">
                <a:cs typeface="B Traffic" pitchFamily="2" charset="-78"/>
              </a:rPr>
              <a:t>کوچک زيرنگاره همراه با نام هر تصوير عرضه می شود تا تصوير و نام آن، هردو در ذهن دانش آموز ثبت و ضبط شود.(راهنمای معلم)</a:t>
            </a:r>
            <a:endParaRPr lang="en-US" sz="1600" dirty="0">
              <a:cs typeface="B Traffic" pitchFamily="2" charset="-78"/>
            </a:endParaRPr>
          </a:p>
        </p:txBody>
      </p:sp>
      <p:pic>
        <p:nvPicPr>
          <p:cNvPr id="1030" name="Picture 6" descr="C:\Users\mohammad\Desktop\pic\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39" y="1748906"/>
            <a:ext cx="4268736" cy="5083252"/>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mohammad\Desktop\pic\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5775" y="1748906"/>
            <a:ext cx="4162425" cy="5114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14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ipe(down)">
                                      <p:cBhvr>
                                        <p:cTn id="7" dur="580">
                                          <p:stCondLst>
                                            <p:cond delay="0"/>
                                          </p:stCondLst>
                                        </p:cTn>
                                        <p:tgtEl>
                                          <p:spTgt spid="1028"/>
                                        </p:tgtEl>
                                      </p:cBhvr>
                                    </p:animEffect>
                                    <p:anim calcmode="lin" valueType="num">
                                      <p:cBhvr>
                                        <p:cTn id="8"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8"/>
                                        </p:tgtEl>
                                      </p:cBhvr>
                                      <p:to x="100000" y="60000"/>
                                    </p:animScale>
                                    <p:animScale>
                                      <p:cBhvr>
                                        <p:cTn id="14" dur="166" decel="50000">
                                          <p:stCondLst>
                                            <p:cond delay="676"/>
                                          </p:stCondLst>
                                        </p:cTn>
                                        <p:tgtEl>
                                          <p:spTgt spid="1028"/>
                                        </p:tgtEl>
                                      </p:cBhvr>
                                      <p:to x="100000" y="100000"/>
                                    </p:animScale>
                                    <p:animScale>
                                      <p:cBhvr>
                                        <p:cTn id="15" dur="26">
                                          <p:stCondLst>
                                            <p:cond delay="1312"/>
                                          </p:stCondLst>
                                        </p:cTn>
                                        <p:tgtEl>
                                          <p:spTgt spid="1028"/>
                                        </p:tgtEl>
                                      </p:cBhvr>
                                      <p:to x="100000" y="80000"/>
                                    </p:animScale>
                                    <p:animScale>
                                      <p:cBhvr>
                                        <p:cTn id="16" dur="166" decel="50000">
                                          <p:stCondLst>
                                            <p:cond delay="1338"/>
                                          </p:stCondLst>
                                        </p:cTn>
                                        <p:tgtEl>
                                          <p:spTgt spid="1028"/>
                                        </p:tgtEl>
                                      </p:cBhvr>
                                      <p:to x="100000" y="100000"/>
                                    </p:animScale>
                                    <p:animScale>
                                      <p:cBhvr>
                                        <p:cTn id="17" dur="26">
                                          <p:stCondLst>
                                            <p:cond delay="1642"/>
                                          </p:stCondLst>
                                        </p:cTn>
                                        <p:tgtEl>
                                          <p:spTgt spid="1028"/>
                                        </p:tgtEl>
                                      </p:cBhvr>
                                      <p:to x="100000" y="90000"/>
                                    </p:animScale>
                                    <p:animScale>
                                      <p:cBhvr>
                                        <p:cTn id="18" dur="166" decel="50000">
                                          <p:stCondLst>
                                            <p:cond delay="1668"/>
                                          </p:stCondLst>
                                        </p:cTn>
                                        <p:tgtEl>
                                          <p:spTgt spid="1028"/>
                                        </p:tgtEl>
                                      </p:cBhvr>
                                      <p:to x="100000" y="100000"/>
                                    </p:animScale>
                                    <p:animScale>
                                      <p:cBhvr>
                                        <p:cTn id="19" dur="26">
                                          <p:stCondLst>
                                            <p:cond delay="1808"/>
                                          </p:stCondLst>
                                        </p:cTn>
                                        <p:tgtEl>
                                          <p:spTgt spid="1028"/>
                                        </p:tgtEl>
                                      </p:cBhvr>
                                      <p:to x="100000" y="95000"/>
                                    </p:animScale>
                                    <p:animScale>
                                      <p:cBhvr>
                                        <p:cTn id="20" dur="166" decel="50000">
                                          <p:stCondLst>
                                            <p:cond delay="1834"/>
                                          </p:stCondLst>
                                        </p:cTn>
                                        <p:tgtEl>
                                          <p:spTgt spid="1028"/>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wipe(down)">
                                      <p:cBhvr>
                                        <p:cTn id="23" dur="580">
                                          <p:stCondLst>
                                            <p:cond delay="0"/>
                                          </p:stCondLst>
                                        </p:cTn>
                                        <p:tgtEl>
                                          <p:spTgt spid="1029"/>
                                        </p:tgtEl>
                                      </p:cBhvr>
                                    </p:animEffect>
                                    <p:anim calcmode="lin" valueType="num">
                                      <p:cBhvr>
                                        <p:cTn id="24" dur="1822" tmFilter="0,0; 0.14,0.36; 0.43,0.73; 0.71,0.91; 1.0,1.0">
                                          <p:stCondLst>
                                            <p:cond delay="0"/>
                                          </p:stCondLst>
                                        </p:cTn>
                                        <p:tgtEl>
                                          <p:spTgt spid="102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2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2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2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29"/>
                                        </p:tgtEl>
                                        <p:attrNameLst>
                                          <p:attrName>ppt_y</p:attrName>
                                        </p:attrNameLst>
                                      </p:cBhvr>
                                      <p:tavLst>
                                        <p:tav tm="0" fmla="#ppt_y-sin(pi*$)/81">
                                          <p:val>
                                            <p:fltVal val="0"/>
                                          </p:val>
                                        </p:tav>
                                        <p:tav tm="100000">
                                          <p:val>
                                            <p:fltVal val="1"/>
                                          </p:val>
                                        </p:tav>
                                      </p:tavLst>
                                    </p:anim>
                                    <p:animScale>
                                      <p:cBhvr>
                                        <p:cTn id="29" dur="26">
                                          <p:stCondLst>
                                            <p:cond delay="650"/>
                                          </p:stCondLst>
                                        </p:cTn>
                                        <p:tgtEl>
                                          <p:spTgt spid="1029"/>
                                        </p:tgtEl>
                                      </p:cBhvr>
                                      <p:to x="100000" y="60000"/>
                                    </p:animScale>
                                    <p:animScale>
                                      <p:cBhvr>
                                        <p:cTn id="30" dur="166" decel="50000">
                                          <p:stCondLst>
                                            <p:cond delay="676"/>
                                          </p:stCondLst>
                                        </p:cTn>
                                        <p:tgtEl>
                                          <p:spTgt spid="1029"/>
                                        </p:tgtEl>
                                      </p:cBhvr>
                                      <p:to x="100000" y="100000"/>
                                    </p:animScale>
                                    <p:animScale>
                                      <p:cBhvr>
                                        <p:cTn id="31" dur="26">
                                          <p:stCondLst>
                                            <p:cond delay="1312"/>
                                          </p:stCondLst>
                                        </p:cTn>
                                        <p:tgtEl>
                                          <p:spTgt spid="1029"/>
                                        </p:tgtEl>
                                      </p:cBhvr>
                                      <p:to x="100000" y="80000"/>
                                    </p:animScale>
                                    <p:animScale>
                                      <p:cBhvr>
                                        <p:cTn id="32" dur="166" decel="50000">
                                          <p:stCondLst>
                                            <p:cond delay="1338"/>
                                          </p:stCondLst>
                                        </p:cTn>
                                        <p:tgtEl>
                                          <p:spTgt spid="1029"/>
                                        </p:tgtEl>
                                      </p:cBhvr>
                                      <p:to x="100000" y="100000"/>
                                    </p:animScale>
                                    <p:animScale>
                                      <p:cBhvr>
                                        <p:cTn id="33" dur="26">
                                          <p:stCondLst>
                                            <p:cond delay="1642"/>
                                          </p:stCondLst>
                                        </p:cTn>
                                        <p:tgtEl>
                                          <p:spTgt spid="1029"/>
                                        </p:tgtEl>
                                      </p:cBhvr>
                                      <p:to x="100000" y="90000"/>
                                    </p:animScale>
                                    <p:animScale>
                                      <p:cBhvr>
                                        <p:cTn id="34" dur="166" decel="50000">
                                          <p:stCondLst>
                                            <p:cond delay="1668"/>
                                          </p:stCondLst>
                                        </p:cTn>
                                        <p:tgtEl>
                                          <p:spTgt spid="1029"/>
                                        </p:tgtEl>
                                      </p:cBhvr>
                                      <p:to x="100000" y="100000"/>
                                    </p:animScale>
                                    <p:animScale>
                                      <p:cBhvr>
                                        <p:cTn id="35" dur="26">
                                          <p:stCondLst>
                                            <p:cond delay="1808"/>
                                          </p:stCondLst>
                                        </p:cTn>
                                        <p:tgtEl>
                                          <p:spTgt spid="1029"/>
                                        </p:tgtEl>
                                      </p:cBhvr>
                                      <p:to x="100000" y="95000"/>
                                    </p:animScale>
                                    <p:animScale>
                                      <p:cBhvr>
                                        <p:cTn id="36" dur="166" decel="50000">
                                          <p:stCondLst>
                                            <p:cond delay="1834"/>
                                          </p:stCondLst>
                                        </p:cTn>
                                        <p:tgtEl>
                                          <p:spTgt spid="1029"/>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80">
                                          <p:stCondLst>
                                            <p:cond delay="0"/>
                                          </p:stCondLst>
                                        </p:cTn>
                                        <p:tgtEl>
                                          <p:spTgt spid="8"/>
                                        </p:tgtEl>
                                      </p:cBhvr>
                                    </p:animEffect>
                                    <p:anim calcmode="lin" valueType="num">
                                      <p:cBhvr>
                                        <p:cTn id="4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5" dur="26">
                                          <p:stCondLst>
                                            <p:cond delay="650"/>
                                          </p:stCondLst>
                                        </p:cTn>
                                        <p:tgtEl>
                                          <p:spTgt spid="8"/>
                                        </p:tgtEl>
                                      </p:cBhvr>
                                      <p:to x="100000" y="60000"/>
                                    </p:animScale>
                                    <p:animScale>
                                      <p:cBhvr>
                                        <p:cTn id="46" dur="166" decel="50000">
                                          <p:stCondLst>
                                            <p:cond delay="676"/>
                                          </p:stCondLst>
                                        </p:cTn>
                                        <p:tgtEl>
                                          <p:spTgt spid="8"/>
                                        </p:tgtEl>
                                      </p:cBhvr>
                                      <p:to x="100000" y="100000"/>
                                    </p:animScale>
                                    <p:animScale>
                                      <p:cBhvr>
                                        <p:cTn id="47" dur="26">
                                          <p:stCondLst>
                                            <p:cond delay="1312"/>
                                          </p:stCondLst>
                                        </p:cTn>
                                        <p:tgtEl>
                                          <p:spTgt spid="8"/>
                                        </p:tgtEl>
                                      </p:cBhvr>
                                      <p:to x="100000" y="80000"/>
                                    </p:animScale>
                                    <p:animScale>
                                      <p:cBhvr>
                                        <p:cTn id="48" dur="166" decel="50000">
                                          <p:stCondLst>
                                            <p:cond delay="1338"/>
                                          </p:stCondLst>
                                        </p:cTn>
                                        <p:tgtEl>
                                          <p:spTgt spid="8"/>
                                        </p:tgtEl>
                                      </p:cBhvr>
                                      <p:to x="100000" y="100000"/>
                                    </p:animScale>
                                    <p:animScale>
                                      <p:cBhvr>
                                        <p:cTn id="49" dur="26">
                                          <p:stCondLst>
                                            <p:cond delay="1642"/>
                                          </p:stCondLst>
                                        </p:cTn>
                                        <p:tgtEl>
                                          <p:spTgt spid="8"/>
                                        </p:tgtEl>
                                      </p:cBhvr>
                                      <p:to x="100000" y="90000"/>
                                    </p:animScale>
                                    <p:animScale>
                                      <p:cBhvr>
                                        <p:cTn id="50" dur="166" decel="50000">
                                          <p:stCondLst>
                                            <p:cond delay="1668"/>
                                          </p:stCondLst>
                                        </p:cTn>
                                        <p:tgtEl>
                                          <p:spTgt spid="8"/>
                                        </p:tgtEl>
                                      </p:cBhvr>
                                      <p:to x="100000" y="100000"/>
                                    </p:animScale>
                                    <p:animScale>
                                      <p:cBhvr>
                                        <p:cTn id="51" dur="26">
                                          <p:stCondLst>
                                            <p:cond delay="1808"/>
                                          </p:stCondLst>
                                        </p:cTn>
                                        <p:tgtEl>
                                          <p:spTgt spid="8"/>
                                        </p:tgtEl>
                                      </p:cBhvr>
                                      <p:to x="100000" y="95000"/>
                                    </p:animScale>
                                    <p:animScale>
                                      <p:cBhvr>
                                        <p:cTn id="52" dur="166" decel="50000">
                                          <p:stCondLst>
                                            <p:cond delay="1834"/>
                                          </p:stCondLst>
                                        </p:cTn>
                                        <p:tgtEl>
                                          <p:spTgt spid="8"/>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 presetClass="exit" presetSubtype="4" fill="hold" nodeType="clickEffect">
                                  <p:stCondLst>
                                    <p:cond delay="0"/>
                                  </p:stCondLst>
                                  <p:childTnLst>
                                    <p:anim calcmode="lin" valueType="num">
                                      <p:cBhvr additive="base">
                                        <p:cTn id="56" dur="500"/>
                                        <p:tgtEl>
                                          <p:spTgt spid="1028"/>
                                        </p:tgtEl>
                                        <p:attrNameLst>
                                          <p:attrName>ppt_x</p:attrName>
                                        </p:attrNameLst>
                                      </p:cBhvr>
                                      <p:tavLst>
                                        <p:tav tm="0">
                                          <p:val>
                                            <p:strVal val="ppt_x"/>
                                          </p:val>
                                        </p:tav>
                                        <p:tav tm="100000">
                                          <p:val>
                                            <p:strVal val="ppt_x"/>
                                          </p:val>
                                        </p:tav>
                                      </p:tavLst>
                                    </p:anim>
                                    <p:anim calcmode="lin" valueType="num">
                                      <p:cBhvr additive="base">
                                        <p:cTn id="57" dur="500"/>
                                        <p:tgtEl>
                                          <p:spTgt spid="1028"/>
                                        </p:tgtEl>
                                        <p:attrNameLst>
                                          <p:attrName>ppt_y</p:attrName>
                                        </p:attrNameLst>
                                      </p:cBhvr>
                                      <p:tavLst>
                                        <p:tav tm="0">
                                          <p:val>
                                            <p:strVal val="ppt_y"/>
                                          </p:val>
                                        </p:tav>
                                        <p:tav tm="100000">
                                          <p:val>
                                            <p:strVal val="1+ppt_h/2"/>
                                          </p:val>
                                        </p:tav>
                                      </p:tavLst>
                                    </p:anim>
                                    <p:set>
                                      <p:cBhvr>
                                        <p:cTn id="58" dur="1" fill="hold">
                                          <p:stCondLst>
                                            <p:cond delay="499"/>
                                          </p:stCondLst>
                                        </p:cTn>
                                        <p:tgtEl>
                                          <p:spTgt spid="1028"/>
                                        </p:tgtEl>
                                        <p:attrNameLst>
                                          <p:attrName>style.visibility</p:attrName>
                                        </p:attrNameLst>
                                      </p:cBhvr>
                                      <p:to>
                                        <p:strVal val="hidden"/>
                                      </p:to>
                                    </p:set>
                                  </p:childTnLst>
                                </p:cTn>
                              </p:par>
                              <p:par>
                                <p:cTn id="59" presetID="2" presetClass="exit" presetSubtype="4" fill="hold" nodeType="withEffect">
                                  <p:stCondLst>
                                    <p:cond delay="0"/>
                                  </p:stCondLst>
                                  <p:childTnLst>
                                    <p:anim calcmode="lin" valueType="num">
                                      <p:cBhvr additive="base">
                                        <p:cTn id="60" dur="500"/>
                                        <p:tgtEl>
                                          <p:spTgt spid="1029"/>
                                        </p:tgtEl>
                                        <p:attrNameLst>
                                          <p:attrName>ppt_x</p:attrName>
                                        </p:attrNameLst>
                                      </p:cBhvr>
                                      <p:tavLst>
                                        <p:tav tm="0">
                                          <p:val>
                                            <p:strVal val="ppt_x"/>
                                          </p:val>
                                        </p:tav>
                                        <p:tav tm="100000">
                                          <p:val>
                                            <p:strVal val="ppt_x"/>
                                          </p:val>
                                        </p:tav>
                                      </p:tavLst>
                                    </p:anim>
                                    <p:anim calcmode="lin" valueType="num">
                                      <p:cBhvr additive="base">
                                        <p:cTn id="61" dur="500"/>
                                        <p:tgtEl>
                                          <p:spTgt spid="1029"/>
                                        </p:tgtEl>
                                        <p:attrNameLst>
                                          <p:attrName>ppt_y</p:attrName>
                                        </p:attrNameLst>
                                      </p:cBhvr>
                                      <p:tavLst>
                                        <p:tav tm="0">
                                          <p:val>
                                            <p:strVal val="ppt_y"/>
                                          </p:val>
                                        </p:tav>
                                        <p:tav tm="100000">
                                          <p:val>
                                            <p:strVal val="1+ppt_h/2"/>
                                          </p:val>
                                        </p:tav>
                                      </p:tavLst>
                                    </p:anim>
                                    <p:set>
                                      <p:cBhvr>
                                        <p:cTn id="62" dur="1" fill="hold">
                                          <p:stCondLst>
                                            <p:cond delay="499"/>
                                          </p:stCondLst>
                                        </p:cTn>
                                        <p:tgtEl>
                                          <p:spTgt spid="1029"/>
                                        </p:tgtEl>
                                        <p:attrNameLst>
                                          <p:attrName>style.visibility</p:attrName>
                                        </p:attrNameLst>
                                      </p:cBhvr>
                                      <p:to>
                                        <p:strVal val="hidden"/>
                                      </p:to>
                                    </p:set>
                                  </p:childTnLst>
                                </p:cTn>
                              </p:par>
                              <p:par>
                                <p:cTn id="63" presetID="2" presetClass="exit" presetSubtype="4" fill="hold" grpId="1" nodeType="withEffect">
                                  <p:stCondLst>
                                    <p:cond delay="0"/>
                                  </p:stCondLst>
                                  <p:childTnLst>
                                    <p:anim calcmode="lin" valueType="num">
                                      <p:cBhvr additive="base">
                                        <p:cTn id="64" dur="500"/>
                                        <p:tgtEl>
                                          <p:spTgt spid="8"/>
                                        </p:tgtEl>
                                        <p:attrNameLst>
                                          <p:attrName>ppt_x</p:attrName>
                                        </p:attrNameLst>
                                      </p:cBhvr>
                                      <p:tavLst>
                                        <p:tav tm="0">
                                          <p:val>
                                            <p:strVal val="ppt_x"/>
                                          </p:val>
                                        </p:tav>
                                        <p:tav tm="100000">
                                          <p:val>
                                            <p:strVal val="ppt_x"/>
                                          </p:val>
                                        </p:tav>
                                      </p:tavLst>
                                    </p:anim>
                                    <p:anim calcmode="lin" valueType="num">
                                      <p:cBhvr additive="base">
                                        <p:cTn id="65" dur="500"/>
                                        <p:tgtEl>
                                          <p:spTgt spid="8"/>
                                        </p:tgtEl>
                                        <p:attrNameLst>
                                          <p:attrName>ppt_y</p:attrName>
                                        </p:attrNameLst>
                                      </p:cBhvr>
                                      <p:tavLst>
                                        <p:tav tm="0">
                                          <p:val>
                                            <p:strVal val="ppt_y"/>
                                          </p:val>
                                        </p:tav>
                                        <p:tav tm="100000">
                                          <p:val>
                                            <p:strVal val="1+ppt_h/2"/>
                                          </p:val>
                                        </p:tav>
                                      </p:tavLst>
                                    </p:anim>
                                    <p:set>
                                      <p:cBhvr>
                                        <p:cTn id="66" dur="1" fill="hold">
                                          <p:stCondLst>
                                            <p:cond delay="499"/>
                                          </p:stCondLst>
                                        </p:cTn>
                                        <p:tgtEl>
                                          <p:spTgt spid="8"/>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 calcmode="lin" valueType="num">
                                      <p:cBhvr>
                                        <p:cTn id="71" dur="1000" fill="hold"/>
                                        <p:tgtEl>
                                          <p:spTgt spid="14"/>
                                        </p:tgtEl>
                                        <p:attrNameLst>
                                          <p:attrName>ppt_w</p:attrName>
                                        </p:attrNameLst>
                                      </p:cBhvr>
                                      <p:tavLst>
                                        <p:tav tm="0">
                                          <p:val>
                                            <p:fltVal val="0"/>
                                          </p:val>
                                        </p:tav>
                                        <p:tav tm="100000">
                                          <p:val>
                                            <p:strVal val="#ppt_w"/>
                                          </p:val>
                                        </p:tav>
                                      </p:tavLst>
                                    </p:anim>
                                    <p:anim calcmode="lin" valueType="num">
                                      <p:cBhvr>
                                        <p:cTn id="72" dur="1000" fill="hold"/>
                                        <p:tgtEl>
                                          <p:spTgt spid="14"/>
                                        </p:tgtEl>
                                        <p:attrNameLst>
                                          <p:attrName>ppt_h</p:attrName>
                                        </p:attrNameLst>
                                      </p:cBhvr>
                                      <p:tavLst>
                                        <p:tav tm="0">
                                          <p:val>
                                            <p:fltVal val="0"/>
                                          </p:val>
                                        </p:tav>
                                        <p:tav tm="100000">
                                          <p:val>
                                            <p:strVal val="#ppt_h"/>
                                          </p:val>
                                        </p:tav>
                                      </p:tavLst>
                                    </p:anim>
                                    <p:anim calcmode="lin" valueType="num">
                                      <p:cBhvr>
                                        <p:cTn id="73" dur="1000" fill="hold"/>
                                        <p:tgtEl>
                                          <p:spTgt spid="14"/>
                                        </p:tgtEl>
                                        <p:attrNameLst>
                                          <p:attrName>style.rotation</p:attrName>
                                        </p:attrNameLst>
                                      </p:cBhvr>
                                      <p:tavLst>
                                        <p:tav tm="0">
                                          <p:val>
                                            <p:fltVal val="90"/>
                                          </p:val>
                                        </p:tav>
                                        <p:tav tm="100000">
                                          <p:val>
                                            <p:fltVal val="0"/>
                                          </p:val>
                                        </p:tav>
                                      </p:tavLst>
                                    </p:anim>
                                    <p:animEffect transition="in" filter="fade">
                                      <p:cBhvr>
                                        <p:cTn id="74" dur="1000"/>
                                        <p:tgtEl>
                                          <p:spTgt spid="14"/>
                                        </p:tgtEl>
                                      </p:cBhvr>
                                    </p:animEffect>
                                  </p:childTnLst>
                                </p:cTn>
                              </p:par>
                              <p:par>
                                <p:cTn id="75" presetID="31" presetClass="entr" presetSubtype="0" fill="hold" nodeType="withEffect">
                                  <p:stCondLst>
                                    <p:cond delay="0"/>
                                  </p:stCondLst>
                                  <p:childTnLst>
                                    <p:set>
                                      <p:cBhvr>
                                        <p:cTn id="76" dur="1" fill="hold">
                                          <p:stCondLst>
                                            <p:cond delay="0"/>
                                          </p:stCondLst>
                                        </p:cTn>
                                        <p:tgtEl>
                                          <p:spTgt spid="1030"/>
                                        </p:tgtEl>
                                        <p:attrNameLst>
                                          <p:attrName>style.visibility</p:attrName>
                                        </p:attrNameLst>
                                      </p:cBhvr>
                                      <p:to>
                                        <p:strVal val="visible"/>
                                      </p:to>
                                    </p:set>
                                    <p:anim calcmode="lin" valueType="num">
                                      <p:cBhvr>
                                        <p:cTn id="77" dur="1000" fill="hold"/>
                                        <p:tgtEl>
                                          <p:spTgt spid="1030"/>
                                        </p:tgtEl>
                                        <p:attrNameLst>
                                          <p:attrName>ppt_w</p:attrName>
                                        </p:attrNameLst>
                                      </p:cBhvr>
                                      <p:tavLst>
                                        <p:tav tm="0">
                                          <p:val>
                                            <p:fltVal val="0"/>
                                          </p:val>
                                        </p:tav>
                                        <p:tav tm="100000">
                                          <p:val>
                                            <p:strVal val="#ppt_w"/>
                                          </p:val>
                                        </p:tav>
                                      </p:tavLst>
                                    </p:anim>
                                    <p:anim calcmode="lin" valueType="num">
                                      <p:cBhvr>
                                        <p:cTn id="78" dur="1000" fill="hold"/>
                                        <p:tgtEl>
                                          <p:spTgt spid="1030"/>
                                        </p:tgtEl>
                                        <p:attrNameLst>
                                          <p:attrName>ppt_h</p:attrName>
                                        </p:attrNameLst>
                                      </p:cBhvr>
                                      <p:tavLst>
                                        <p:tav tm="0">
                                          <p:val>
                                            <p:fltVal val="0"/>
                                          </p:val>
                                        </p:tav>
                                        <p:tav tm="100000">
                                          <p:val>
                                            <p:strVal val="#ppt_h"/>
                                          </p:val>
                                        </p:tav>
                                      </p:tavLst>
                                    </p:anim>
                                    <p:anim calcmode="lin" valueType="num">
                                      <p:cBhvr>
                                        <p:cTn id="79" dur="1000" fill="hold"/>
                                        <p:tgtEl>
                                          <p:spTgt spid="1030"/>
                                        </p:tgtEl>
                                        <p:attrNameLst>
                                          <p:attrName>style.rotation</p:attrName>
                                        </p:attrNameLst>
                                      </p:cBhvr>
                                      <p:tavLst>
                                        <p:tav tm="0">
                                          <p:val>
                                            <p:fltVal val="90"/>
                                          </p:val>
                                        </p:tav>
                                        <p:tav tm="100000">
                                          <p:val>
                                            <p:fltVal val="0"/>
                                          </p:val>
                                        </p:tav>
                                      </p:tavLst>
                                    </p:anim>
                                    <p:animEffect transition="in" filter="fade">
                                      <p:cBhvr>
                                        <p:cTn id="80" dur="1000"/>
                                        <p:tgtEl>
                                          <p:spTgt spid="1030"/>
                                        </p:tgtEl>
                                      </p:cBhvr>
                                    </p:animEffect>
                                  </p:childTnLst>
                                </p:cTn>
                              </p:par>
                              <p:par>
                                <p:cTn id="81" presetID="31" presetClass="entr" presetSubtype="0" fill="hold" nodeType="with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1000" fill="hold"/>
                                        <p:tgtEl>
                                          <p:spTgt spid="1031"/>
                                        </p:tgtEl>
                                        <p:attrNameLst>
                                          <p:attrName>ppt_w</p:attrName>
                                        </p:attrNameLst>
                                      </p:cBhvr>
                                      <p:tavLst>
                                        <p:tav tm="0">
                                          <p:val>
                                            <p:fltVal val="0"/>
                                          </p:val>
                                        </p:tav>
                                        <p:tav tm="100000">
                                          <p:val>
                                            <p:strVal val="#ppt_w"/>
                                          </p:val>
                                        </p:tav>
                                      </p:tavLst>
                                    </p:anim>
                                    <p:anim calcmode="lin" valueType="num">
                                      <p:cBhvr>
                                        <p:cTn id="84" dur="1000" fill="hold"/>
                                        <p:tgtEl>
                                          <p:spTgt spid="1031"/>
                                        </p:tgtEl>
                                        <p:attrNameLst>
                                          <p:attrName>ppt_h</p:attrName>
                                        </p:attrNameLst>
                                      </p:cBhvr>
                                      <p:tavLst>
                                        <p:tav tm="0">
                                          <p:val>
                                            <p:fltVal val="0"/>
                                          </p:val>
                                        </p:tav>
                                        <p:tav tm="100000">
                                          <p:val>
                                            <p:strVal val="#ppt_h"/>
                                          </p:val>
                                        </p:tav>
                                      </p:tavLst>
                                    </p:anim>
                                    <p:anim calcmode="lin" valueType="num">
                                      <p:cBhvr>
                                        <p:cTn id="85" dur="1000" fill="hold"/>
                                        <p:tgtEl>
                                          <p:spTgt spid="1031"/>
                                        </p:tgtEl>
                                        <p:attrNameLst>
                                          <p:attrName>style.rotation</p:attrName>
                                        </p:attrNameLst>
                                      </p:cBhvr>
                                      <p:tavLst>
                                        <p:tav tm="0">
                                          <p:val>
                                            <p:fltVal val="90"/>
                                          </p:val>
                                        </p:tav>
                                        <p:tav tm="100000">
                                          <p:val>
                                            <p:fltVal val="0"/>
                                          </p:val>
                                        </p:tav>
                                      </p:tavLst>
                                    </p:anim>
                                    <p:animEffect transition="in" filter="fade">
                                      <p:cBhvr>
                                        <p:cTn id="86" dur="10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mohammad\Desktop\en7073541416541.jpg"/>
          <p:cNvPicPr>
            <a:picLocks noChangeAspect="1" noChangeArrowheads="1"/>
          </p:cNvPicPr>
          <p:nvPr/>
        </p:nvPicPr>
        <p:blipFill>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5240"/>
            <a:ext cx="8229600" cy="334962"/>
          </a:xfrm>
        </p:spPr>
        <p:txBody>
          <a:bodyPr>
            <a:normAutofit fontScale="90000"/>
          </a:bodyPr>
          <a:lstStyle/>
          <a:p>
            <a:r>
              <a:rPr lang="fa-IR" sz="3200" dirty="0">
                <a:cs typeface="B Traffic" pitchFamily="2" charset="-78"/>
              </a:rPr>
              <a:t>بررسی مسائل اجتماعی و فرایند های مبتنی بر آن </a:t>
            </a:r>
            <a:endParaRPr lang="en-US" sz="3200" dirty="0">
              <a:cs typeface="B Traffic" pitchFamily="2" charset="-78"/>
            </a:endParaRPr>
          </a:p>
        </p:txBody>
      </p:sp>
      <p:sp>
        <p:nvSpPr>
          <p:cNvPr id="3" name="Content Placeholder 2"/>
          <p:cNvSpPr>
            <a:spLocks noGrp="1"/>
          </p:cNvSpPr>
          <p:nvPr>
            <p:ph idx="1"/>
          </p:nvPr>
        </p:nvSpPr>
        <p:spPr>
          <a:xfrm rot="5400000">
            <a:off x="5494020" y="3192780"/>
            <a:ext cx="6858000" cy="472440"/>
          </a:xfrm>
        </p:spPr>
        <p:txBody>
          <a:bodyPr>
            <a:normAutofit/>
          </a:bodyPr>
          <a:lstStyle/>
          <a:p>
            <a:r>
              <a:rPr lang="fa-IR" sz="2400" dirty="0">
                <a:cs typeface="B Elham" pitchFamily="2" charset="-78"/>
              </a:rPr>
              <a:t>رویکــــــــــــــــــــــــــــــرد برنامه ی درســــــــــــــــــــــــی</a:t>
            </a:r>
            <a:endParaRPr lang="en-US" sz="2400" dirty="0">
              <a:cs typeface="B Elham" pitchFamily="2" charset="-78"/>
            </a:endParaRPr>
          </a:p>
        </p:txBody>
      </p:sp>
      <p:sp>
        <p:nvSpPr>
          <p:cNvPr id="4" name="Down Arrow 3"/>
          <p:cNvSpPr/>
          <p:nvPr/>
        </p:nvSpPr>
        <p:spPr>
          <a:xfrm>
            <a:off x="4358640" y="419100"/>
            <a:ext cx="304800" cy="7620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Left-Right Arrow 4"/>
          <p:cNvSpPr/>
          <p:nvPr/>
        </p:nvSpPr>
        <p:spPr>
          <a:xfrm>
            <a:off x="8382000" y="3238500"/>
            <a:ext cx="327660" cy="228600"/>
          </a:xfrm>
          <a:prstGeom prst="lef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p:cNvSpPr/>
          <p:nvPr/>
        </p:nvSpPr>
        <p:spPr>
          <a:xfrm>
            <a:off x="815340" y="495300"/>
            <a:ext cx="7391400" cy="338554"/>
          </a:xfrm>
          <a:prstGeom prst="rect">
            <a:avLst/>
          </a:prstGeom>
        </p:spPr>
        <p:txBody>
          <a:bodyPr wrap="square">
            <a:spAutoFit/>
          </a:bodyPr>
          <a:lstStyle/>
          <a:p>
            <a:pPr algn="r" rtl="1"/>
            <a:r>
              <a:rPr lang="fa-IR" sz="1600" dirty="0">
                <a:cs typeface="B Traffic" pitchFamily="2" charset="-78"/>
              </a:rPr>
              <a:t>امکان بحث و گفتگو در مورد مسائل مشتــرک و همچنین ایجاد هماهنگی بین فراگیران(</a:t>
            </a:r>
            <a:r>
              <a:rPr lang="fa-IR" sz="1600" b="1" dirty="0"/>
              <a:t>سعید نیک نفس)</a:t>
            </a:r>
            <a:endParaRPr lang="en-US" sz="1600" dirty="0">
              <a:cs typeface="B Traffic" pitchFamily="2" charset="-78"/>
            </a:endParaRPr>
          </a:p>
        </p:txBody>
      </p:sp>
      <p:pic>
        <p:nvPicPr>
          <p:cNvPr id="2052" name="Picture 4" descr="C:\Users\mohammad\Desktop\pic\1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 y="833855"/>
            <a:ext cx="4023360" cy="602414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mohammad\Desktop\pic\2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9080" y="833854"/>
            <a:ext cx="4312920" cy="5999262"/>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mohammad\Desktop\pic\9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 y="833855"/>
            <a:ext cx="4143375" cy="596878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mohammad\Desktop\pic\95.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3855" y="833855"/>
            <a:ext cx="4124325" cy="596878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285852" y="1428736"/>
            <a:ext cx="5933034" cy="307777"/>
          </a:xfrm>
          <a:prstGeom prst="rect">
            <a:avLst/>
          </a:prstGeom>
          <a:noFill/>
        </p:spPr>
        <p:txBody>
          <a:bodyPr wrap="none" rtlCol="0">
            <a:spAutoFit/>
          </a:bodyPr>
          <a:lstStyle/>
          <a:p>
            <a:r>
              <a:rPr lang="fa-IR" sz="1400" dirty="0">
                <a:cs typeface="B Traffic" pitchFamily="2" charset="-78"/>
              </a:rPr>
              <a:t>آشنایی با محیط  پیرامـــــــــــــــــــون با توجه به تجربیات دانش آمـــــــــــــــــوزان</a:t>
            </a:r>
            <a:endParaRPr lang="en-US" sz="1400" dirty="0">
              <a:cs typeface="B Traffic" pitchFamily="2" charset="-78"/>
            </a:endParaRPr>
          </a:p>
        </p:txBody>
      </p:sp>
      <p:pic>
        <p:nvPicPr>
          <p:cNvPr id="2057" name="Picture 9" descr="C:\Users\mohammad\Desktop\pic\84.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2" y="983697"/>
            <a:ext cx="4158614" cy="5849420"/>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C:\Users\mohammad\Desktop\بنویسیم اول دبستان\109.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57686" y="858738"/>
            <a:ext cx="4208144" cy="599926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42844" y="6357958"/>
            <a:ext cx="8563005" cy="353943"/>
          </a:xfrm>
          <a:prstGeom prst="rect">
            <a:avLst/>
          </a:prstGeom>
        </p:spPr>
        <p:txBody>
          <a:bodyPr wrap="square">
            <a:spAutoFit/>
          </a:bodyPr>
          <a:lstStyle/>
          <a:p>
            <a:pPr algn="r" rtl="1"/>
            <a:r>
              <a:rPr lang="fa-IR" sz="1700" dirty="0">
                <a:cs typeface="B Elham" pitchFamily="2" charset="-78"/>
              </a:rPr>
              <a:t>کتاب خانی  با اين هدف طراحی شده است که فرهنگ کتا بخوانی رشد کند و گسترش يابد؛ مهارت خواندن تقويت شودظ</a:t>
            </a:r>
            <a:endParaRPr lang="en-US" sz="1700" dirty="0">
              <a:cs typeface="B Elham" pitchFamily="2" charset="-78"/>
            </a:endParaRPr>
          </a:p>
        </p:txBody>
      </p:sp>
      <p:pic>
        <p:nvPicPr>
          <p:cNvPr id="2060" name="Picture 12" descr="C:\Users\mohammad\Desktop\pic\2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2" y="1500173"/>
            <a:ext cx="4181475" cy="5302463"/>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C:\Users\mohammad\Desktop\pic\25.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69081" y="1285860"/>
            <a:ext cx="4312920" cy="5572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4571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p:cTn id="7" dur="1000" fill="hold"/>
                                        <p:tgtEl>
                                          <p:spTgt spid="2052"/>
                                        </p:tgtEl>
                                        <p:attrNameLst>
                                          <p:attrName>ppt_w</p:attrName>
                                        </p:attrNameLst>
                                      </p:cBhvr>
                                      <p:tavLst>
                                        <p:tav tm="0">
                                          <p:val>
                                            <p:fltVal val="0"/>
                                          </p:val>
                                        </p:tav>
                                        <p:tav tm="100000">
                                          <p:val>
                                            <p:strVal val="#ppt_w"/>
                                          </p:val>
                                        </p:tav>
                                      </p:tavLst>
                                    </p:anim>
                                    <p:anim calcmode="lin" valueType="num">
                                      <p:cBhvr>
                                        <p:cTn id="8" dur="1000" fill="hold"/>
                                        <p:tgtEl>
                                          <p:spTgt spid="2052"/>
                                        </p:tgtEl>
                                        <p:attrNameLst>
                                          <p:attrName>ppt_h</p:attrName>
                                        </p:attrNameLst>
                                      </p:cBhvr>
                                      <p:tavLst>
                                        <p:tav tm="0">
                                          <p:val>
                                            <p:fltVal val="0"/>
                                          </p:val>
                                        </p:tav>
                                        <p:tav tm="100000">
                                          <p:val>
                                            <p:strVal val="#ppt_h"/>
                                          </p:val>
                                        </p:tav>
                                      </p:tavLst>
                                    </p:anim>
                                    <p:anim calcmode="lin" valueType="num">
                                      <p:cBhvr>
                                        <p:cTn id="9" dur="1000" fill="hold"/>
                                        <p:tgtEl>
                                          <p:spTgt spid="2052"/>
                                        </p:tgtEl>
                                        <p:attrNameLst>
                                          <p:attrName>style.rotation</p:attrName>
                                        </p:attrNameLst>
                                      </p:cBhvr>
                                      <p:tavLst>
                                        <p:tav tm="0">
                                          <p:val>
                                            <p:fltVal val="90"/>
                                          </p:val>
                                        </p:tav>
                                        <p:tav tm="100000">
                                          <p:val>
                                            <p:fltVal val="0"/>
                                          </p:val>
                                        </p:tav>
                                      </p:tavLst>
                                    </p:anim>
                                    <p:animEffect transition="in" filter="fade">
                                      <p:cBhvr>
                                        <p:cTn id="10" dur="1000"/>
                                        <p:tgtEl>
                                          <p:spTgt spid="2052"/>
                                        </p:tgtEl>
                                      </p:cBhvr>
                                    </p:animEffect>
                                  </p:childTnLst>
                                </p:cTn>
                              </p:par>
                              <p:par>
                                <p:cTn id="11" presetID="31" presetClass="entr" presetSubtype="0" fill="hold" nodeType="withEffect">
                                  <p:stCondLst>
                                    <p:cond delay="0"/>
                                  </p:stCondLst>
                                  <p:childTnLst>
                                    <p:set>
                                      <p:cBhvr>
                                        <p:cTn id="12" dur="1" fill="hold">
                                          <p:stCondLst>
                                            <p:cond delay="0"/>
                                          </p:stCondLst>
                                        </p:cTn>
                                        <p:tgtEl>
                                          <p:spTgt spid="2054"/>
                                        </p:tgtEl>
                                        <p:attrNameLst>
                                          <p:attrName>style.visibility</p:attrName>
                                        </p:attrNameLst>
                                      </p:cBhvr>
                                      <p:to>
                                        <p:strVal val="visible"/>
                                      </p:to>
                                    </p:set>
                                    <p:anim calcmode="lin" valueType="num">
                                      <p:cBhvr>
                                        <p:cTn id="13" dur="1000" fill="hold"/>
                                        <p:tgtEl>
                                          <p:spTgt spid="2054"/>
                                        </p:tgtEl>
                                        <p:attrNameLst>
                                          <p:attrName>ppt_w</p:attrName>
                                        </p:attrNameLst>
                                      </p:cBhvr>
                                      <p:tavLst>
                                        <p:tav tm="0">
                                          <p:val>
                                            <p:fltVal val="0"/>
                                          </p:val>
                                        </p:tav>
                                        <p:tav tm="100000">
                                          <p:val>
                                            <p:strVal val="#ppt_w"/>
                                          </p:val>
                                        </p:tav>
                                      </p:tavLst>
                                    </p:anim>
                                    <p:anim calcmode="lin" valueType="num">
                                      <p:cBhvr>
                                        <p:cTn id="14" dur="1000" fill="hold"/>
                                        <p:tgtEl>
                                          <p:spTgt spid="2054"/>
                                        </p:tgtEl>
                                        <p:attrNameLst>
                                          <p:attrName>ppt_h</p:attrName>
                                        </p:attrNameLst>
                                      </p:cBhvr>
                                      <p:tavLst>
                                        <p:tav tm="0">
                                          <p:val>
                                            <p:fltVal val="0"/>
                                          </p:val>
                                        </p:tav>
                                        <p:tav tm="100000">
                                          <p:val>
                                            <p:strVal val="#ppt_h"/>
                                          </p:val>
                                        </p:tav>
                                      </p:tavLst>
                                    </p:anim>
                                    <p:anim calcmode="lin" valueType="num">
                                      <p:cBhvr>
                                        <p:cTn id="15" dur="1000" fill="hold"/>
                                        <p:tgtEl>
                                          <p:spTgt spid="2054"/>
                                        </p:tgtEl>
                                        <p:attrNameLst>
                                          <p:attrName>style.rotation</p:attrName>
                                        </p:attrNameLst>
                                      </p:cBhvr>
                                      <p:tavLst>
                                        <p:tav tm="0">
                                          <p:val>
                                            <p:fltVal val="90"/>
                                          </p:val>
                                        </p:tav>
                                        <p:tav tm="100000">
                                          <p:val>
                                            <p:fltVal val="0"/>
                                          </p:val>
                                        </p:tav>
                                      </p:tavLst>
                                    </p:anim>
                                    <p:animEffect transition="in" filter="fade">
                                      <p:cBhvr>
                                        <p:cTn id="16" dur="1000"/>
                                        <p:tgtEl>
                                          <p:spTgt spid="2054"/>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xit" presetSubtype="10" fill="hold" nodeType="clickEffect">
                                  <p:stCondLst>
                                    <p:cond delay="0"/>
                                  </p:stCondLst>
                                  <p:childTnLst>
                                    <p:animEffect transition="out" filter="randombar(horizontal)">
                                      <p:cBhvr>
                                        <p:cTn id="26" dur="500"/>
                                        <p:tgtEl>
                                          <p:spTgt spid="2052"/>
                                        </p:tgtEl>
                                      </p:cBhvr>
                                    </p:animEffect>
                                    <p:set>
                                      <p:cBhvr>
                                        <p:cTn id="27" dur="1" fill="hold">
                                          <p:stCondLst>
                                            <p:cond delay="499"/>
                                          </p:stCondLst>
                                        </p:cTn>
                                        <p:tgtEl>
                                          <p:spTgt spid="2052"/>
                                        </p:tgtEl>
                                        <p:attrNameLst>
                                          <p:attrName>style.visibility</p:attrName>
                                        </p:attrNameLst>
                                      </p:cBhvr>
                                      <p:to>
                                        <p:strVal val="hidden"/>
                                      </p:to>
                                    </p:set>
                                  </p:childTnLst>
                                </p:cTn>
                              </p:par>
                              <p:par>
                                <p:cTn id="28" presetID="14" presetClass="exit" presetSubtype="10" fill="hold" nodeType="withEffect">
                                  <p:stCondLst>
                                    <p:cond delay="0"/>
                                  </p:stCondLst>
                                  <p:childTnLst>
                                    <p:animEffect transition="out" filter="randombar(horizontal)">
                                      <p:cBhvr>
                                        <p:cTn id="29" dur="500"/>
                                        <p:tgtEl>
                                          <p:spTgt spid="2054"/>
                                        </p:tgtEl>
                                      </p:cBhvr>
                                    </p:animEffect>
                                    <p:set>
                                      <p:cBhvr>
                                        <p:cTn id="30" dur="1" fill="hold">
                                          <p:stCondLst>
                                            <p:cond delay="499"/>
                                          </p:stCondLst>
                                        </p:cTn>
                                        <p:tgtEl>
                                          <p:spTgt spid="2054"/>
                                        </p:tgtEl>
                                        <p:attrNameLst>
                                          <p:attrName>style.visibility</p:attrName>
                                        </p:attrNameLst>
                                      </p:cBhvr>
                                      <p:to>
                                        <p:strVal val="hidden"/>
                                      </p:to>
                                    </p:set>
                                  </p:childTnLst>
                                </p:cTn>
                              </p:par>
                              <p:par>
                                <p:cTn id="31" presetID="14" presetClass="exit" presetSubtype="10" fill="hold" grpId="1" nodeType="withEffect">
                                  <p:stCondLst>
                                    <p:cond delay="0"/>
                                  </p:stCondLst>
                                  <p:childTnLst>
                                    <p:animEffect transition="out" filter="randombar(horizontal)">
                                      <p:cBhvr>
                                        <p:cTn id="32" dur="500"/>
                                        <p:tgtEl>
                                          <p:spTgt spid="6"/>
                                        </p:tgtEl>
                                      </p:cBhvr>
                                    </p:animEffect>
                                    <p:set>
                                      <p:cBhvr>
                                        <p:cTn id="33" dur="1" fill="hold">
                                          <p:stCondLst>
                                            <p:cond delay="499"/>
                                          </p:stCondLst>
                                        </p:cTn>
                                        <p:tgtEl>
                                          <p:spTgt spid="6"/>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2055"/>
                                        </p:tgtEl>
                                        <p:attrNameLst>
                                          <p:attrName>style.visibility</p:attrName>
                                        </p:attrNameLst>
                                      </p:cBhvr>
                                      <p:to>
                                        <p:strVal val="visible"/>
                                      </p:to>
                                    </p:set>
                                    <p:anim calcmode="lin" valueType="num">
                                      <p:cBhvr>
                                        <p:cTn id="38" dur="1000" fill="hold"/>
                                        <p:tgtEl>
                                          <p:spTgt spid="2055"/>
                                        </p:tgtEl>
                                        <p:attrNameLst>
                                          <p:attrName>ppt_w</p:attrName>
                                        </p:attrNameLst>
                                      </p:cBhvr>
                                      <p:tavLst>
                                        <p:tav tm="0">
                                          <p:val>
                                            <p:fltVal val="0"/>
                                          </p:val>
                                        </p:tav>
                                        <p:tav tm="100000">
                                          <p:val>
                                            <p:strVal val="#ppt_w"/>
                                          </p:val>
                                        </p:tav>
                                      </p:tavLst>
                                    </p:anim>
                                    <p:anim calcmode="lin" valueType="num">
                                      <p:cBhvr>
                                        <p:cTn id="39" dur="1000" fill="hold"/>
                                        <p:tgtEl>
                                          <p:spTgt spid="2055"/>
                                        </p:tgtEl>
                                        <p:attrNameLst>
                                          <p:attrName>ppt_h</p:attrName>
                                        </p:attrNameLst>
                                      </p:cBhvr>
                                      <p:tavLst>
                                        <p:tav tm="0">
                                          <p:val>
                                            <p:fltVal val="0"/>
                                          </p:val>
                                        </p:tav>
                                        <p:tav tm="100000">
                                          <p:val>
                                            <p:strVal val="#ppt_h"/>
                                          </p:val>
                                        </p:tav>
                                      </p:tavLst>
                                    </p:anim>
                                    <p:anim calcmode="lin" valueType="num">
                                      <p:cBhvr>
                                        <p:cTn id="40" dur="1000" fill="hold"/>
                                        <p:tgtEl>
                                          <p:spTgt spid="2055"/>
                                        </p:tgtEl>
                                        <p:attrNameLst>
                                          <p:attrName>style.rotation</p:attrName>
                                        </p:attrNameLst>
                                      </p:cBhvr>
                                      <p:tavLst>
                                        <p:tav tm="0">
                                          <p:val>
                                            <p:fltVal val="90"/>
                                          </p:val>
                                        </p:tav>
                                        <p:tav tm="100000">
                                          <p:val>
                                            <p:fltVal val="0"/>
                                          </p:val>
                                        </p:tav>
                                      </p:tavLst>
                                    </p:anim>
                                    <p:animEffect transition="in" filter="fade">
                                      <p:cBhvr>
                                        <p:cTn id="41" dur="1000"/>
                                        <p:tgtEl>
                                          <p:spTgt spid="2055"/>
                                        </p:tgtEl>
                                      </p:cBhvr>
                                    </p:animEffect>
                                  </p:childTnLst>
                                </p:cTn>
                              </p:par>
                              <p:par>
                                <p:cTn id="42" presetID="31" presetClass="entr" presetSubtype="0" fill="hold" nodeType="withEffect">
                                  <p:stCondLst>
                                    <p:cond delay="0"/>
                                  </p:stCondLst>
                                  <p:childTnLst>
                                    <p:set>
                                      <p:cBhvr>
                                        <p:cTn id="43" dur="1" fill="hold">
                                          <p:stCondLst>
                                            <p:cond delay="0"/>
                                          </p:stCondLst>
                                        </p:cTn>
                                        <p:tgtEl>
                                          <p:spTgt spid="2056"/>
                                        </p:tgtEl>
                                        <p:attrNameLst>
                                          <p:attrName>style.visibility</p:attrName>
                                        </p:attrNameLst>
                                      </p:cBhvr>
                                      <p:to>
                                        <p:strVal val="visible"/>
                                      </p:to>
                                    </p:set>
                                    <p:anim calcmode="lin" valueType="num">
                                      <p:cBhvr>
                                        <p:cTn id="44" dur="1000" fill="hold"/>
                                        <p:tgtEl>
                                          <p:spTgt spid="2056"/>
                                        </p:tgtEl>
                                        <p:attrNameLst>
                                          <p:attrName>ppt_w</p:attrName>
                                        </p:attrNameLst>
                                      </p:cBhvr>
                                      <p:tavLst>
                                        <p:tav tm="0">
                                          <p:val>
                                            <p:fltVal val="0"/>
                                          </p:val>
                                        </p:tav>
                                        <p:tav tm="100000">
                                          <p:val>
                                            <p:strVal val="#ppt_w"/>
                                          </p:val>
                                        </p:tav>
                                      </p:tavLst>
                                    </p:anim>
                                    <p:anim calcmode="lin" valueType="num">
                                      <p:cBhvr>
                                        <p:cTn id="45" dur="1000" fill="hold"/>
                                        <p:tgtEl>
                                          <p:spTgt spid="2056"/>
                                        </p:tgtEl>
                                        <p:attrNameLst>
                                          <p:attrName>ppt_h</p:attrName>
                                        </p:attrNameLst>
                                      </p:cBhvr>
                                      <p:tavLst>
                                        <p:tav tm="0">
                                          <p:val>
                                            <p:fltVal val="0"/>
                                          </p:val>
                                        </p:tav>
                                        <p:tav tm="100000">
                                          <p:val>
                                            <p:strVal val="#ppt_h"/>
                                          </p:val>
                                        </p:tav>
                                      </p:tavLst>
                                    </p:anim>
                                    <p:anim calcmode="lin" valueType="num">
                                      <p:cBhvr>
                                        <p:cTn id="46" dur="1000" fill="hold"/>
                                        <p:tgtEl>
                                          <p:spTgt spid="2056"/>
                                        </p:tgtEl>
                                        <p:attrNameLst>
                                          <p:attrName>style.rotation</p:attrName>
                                        </p:attrNameLst>
                                      </p:cBhvr>
                                      <p:tavLst>
                                        <p:tav tm="0">
                                          <p:val>
                                            <p:fltVal val="90"/>
                                          </p:val>
                                        </p:tav>
                                        <p:tav tm="100000">
                                          <p:val>
                                            <p:fltVal val="0"/>
                                          </p:val>
                                        </p:tav>
                                      </p:tavLst>
                                    </p:anim>
                                    <p:animEffect transition="in" filter="fade">
                                      <p:cBhvr>
                                        <p:cTn id="47" dur="1000"/>
                                        <p:tgtEl>
                                          <p:spTgt spid="2056"/>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xit" presetSubtype="32" fill="hold" nodeType="clickEffect">
                                  <p:stCondLst>
                                    <p:cond delay="0"/>
                                  </p:stCondLst>
                                  <p:childTnLst>
                                    <p:animEffect transition="out" filter="circle(out)">
                                      <p:cBhvr>
                                        <p:cTn id="51" dur="2000"/>
                                        <p:tgtEl>
                                          <p:spTgt spid="2055"/>
                                        </p:tgtEl>
                                      </p:cBhvr>
                                    </p:animEffect>
                                    <p:set>
                                      <p:cBhvr>
                                        <p:cTn id="52" dur="1" fill="hold">
                                          <p:stCondLst>
                                            <p:cond delay="1999"/>
                                          </p:stCondLst>
                                        </p:cTn>
                                        <p:tgtEl>
                                          <p:spTgt spid="2055"/>
                                        </p:tgtEl>
                                        <p:attrNameLst>
                                          <p:attrName>style.visibility</p:attrName>
                                        </p:attrNameLst>
                                      </p:cBhvr>
                                      <p:to>
                                        <p:strVal val="hidden"/>
                                      </p:to>
                                    </p:set>
                                  </p:childTnLst>
                                </p:cTn>
                              </p:par>
                              <p:par>
                                <p:cTn id="53" presetID="6" presetClass="exit" presetSubtype="32" fill="hold" nodeType="withEffect">
                                  <p:stCondLst>
                                    <p:cond delay="0"/>
                                  </p:stCondLst>
                                  <p:childTnLst>
                                    <p:animEffect transition="out" filter="circle(out)">
                                      <p:cBhvr>
                                        <p:cTn id="54" dur="2000"/>
                                        <p:tgtEl>
                                          <p:spTgt spid="2056"/>
                                        </p:tgtEl>
                                      </p:cBhvr>
                                    </p:animEffect>
                                    <p:set>
                                      <p:cBhvr>
                                        <p:cTn id="55" dur="1" fill="hold">
                                          <p:stCondLst>
                                            <p:cond delay="1999"/>
                                          </p:stCondLst>
                                        </p:cTn>
                                        <p:tgtEl>
                                          <p:spTgt spid="2056"/>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nodeType="clickEffect">
                                  <p:stCondLst>
                                    <p:cond delay="0"/>
                                  </p:stCondLst>
                                  <p:childTnLst>
                                    <p:set>
                                      <p:cBhvr>
                                        <p:cTn id="59" dur="1" fill="hold">
                                          <p:stCondLst>
                                            <p:cond delay="0"/>
                                          </p:stCondLst>
                                        </p:cTn>
                                        <p:tgtEl>
                                          <p:spTgt spid="2057"/>
                                        </p:tgtEl>
                                        <p:attrNameLst>
                                          <p:attrName>style.visibility</p:attrName>
                                        </p:attrNameLst>
                                      </p:cBhvr>
                                      <p:to>
                                        <p:strVal val="visible"/>
                                      </p:to>
                                    </p:set>
                                    <p:anim calcmode="lin" valueType="num">
                                      <p:cBhvr>
                                        <p:cTn id="60" dur="1000" fill="hold"/>
                                        <p:tgtEl>
                                          <p:spTgt spid="2057"/>
                                        </p:tgtEl>
                                        <p:attrNameLst>
                                          <p:attrName>ppt_w</p:attrName>
                                        </p:attrNameLst>
                                      </p:cBhvr>
                                      <p:tavLst>
                                        <p:tav tm="0">
                                          <p:val>
                                            <p:fltVal val="0"/>
                                          </p:val>
                                        </p:tav>
                                        <p:tav tm="100000">
                                          <p:val>
                                            <p:strVal val="#ppt_w"/>
                                          </p:val>
                                        </p:tav>
                                      </p:tavLst>
                                    </p:anim>
                                    <p:anim calcmode="lin" valueType="num">
                                      <p:cBhvr>
                                        <p:cTn id="61" dur="1000" fill="hold"/>
                                        <p:tgtEl>
                                          <p:spTgt spid="2057"/>
                                        </p:tgtEl>
                                        <p:attrNameLst>
                                          <p:attrName>ppt_h</p:attrName>
                                        </p:attrNameLst>
                                      </p:cBhvr>
                                      <p:tavLst>
                                        <p:tav tm="0">
                                          <p:val>
                                            <p:fltVal val="0"/>
                                          </p:val>
                                        </p:tav>
                                        <p:tav tm="100000">
                                          <p:val>
                                            <p:strVal val="#ppt_h"/>
                                          </p:val>
                                        </p:tav>
                                      </p:tavLst>
                                    </p:anim>
                                    <p:anim calcmode="lin" valueType="num">
                                      <p:cBhvr>
                                        <p:cTn id="62" dur="1000" fill="hold"/>
                                        <p:tgtEl>
                                          <p:spTgt spid="2057"/>
                                        </p:tgtEl>
                                        <p:attrNameLst>
                                          <p:attrName>style.rotation</p:attrName>
                                        </p:attrNameLst>
                                      </p:cBhvr>
                                      <p:tavLst>
                                        <p:tav tm="0">
                                          <p:val>
                                            <p:fltVal val="90"/>
                                          </p:val>
                                        </p:tav>
                                        <p:tav tm="100000">
                                          <p:val>
                                            <p:fltVal val="0"/>
                                          </p:val>
                                        </p:tav>
                                      </p:tavLst>
                                    </p:anim>
                                    <p:animEffect transition="in" filter="fade">
                                      <p:cBhvr>
                                        <p:cTn id="63" dur="1000"/>
                                        <p:tgtEl>
                                          <p:spTgt spid="2057"/>
                                        </p:tgtEl>
                                      </p:cBhvr>
                                    </p:animEffect>
                                  </p:childTnLst>
                                </p:cTn>
                              </p:par>
                              <p:par>
                                <p:cTn id="64" presetID="31" presetClass="entr" presetSubtype="0" fill="hold" nodeType="withEffect">
                                  <p:stCondLst>
                                    <p:cond delay="0"/>
                                  </p:stCondLst>
                                  <p:childTnLst>
                                    <p:set>
                                      <p:cBhvr>
                                        <p:cTn id="65" dur="1" fill="hold">
                                          <p:stCondLst>
                                            <p:cond delay="0"/>
                                          </p:stCondLst>
                                        </p:cTn>
                                        <p:tgtEl>
                                          <p:spTgt spid="2059"/>
                                        </p:tgtEl>
                                        <p:attrNameLst>
                                          <p:attrName>style.visibility</p:attrName>
                                        </p:attrNameLst>
                                      </p:cBhvr>
                                      <p:to>
                                        <p:strVal val="visible"/>
                                      </p:to>
                                    </p:set>
                                    <p:anim calcmode="lin" valueType="num">
                                      <p:cBhvr>
                                        <p:cTn id="66" dur="1000" fill="hold"/>
                                        <p:tgtEl>
                                          <p:spTgt spid="2059"/>
                                        </p:tgtEl>
                                        <p:attrNameLst>
                                          <p:attrName>ppt_w</p:attrName>
                                        </p:attrNameLst>
                                      </p:cBhvr>
                                      <p:tavLst>
                                        <p:tav tm="0">
                                          <p:val>
                                            <p:fltVal val="0"/>
                                          </p:val>
                                        </p:tav>
                                        <p:tav tm="100000">
                                          <p:val>
                                            <p:strVal val="#ppt_w"/>
                                          </p:val>
                                        </p:tav>
                                      </p:tavLst>
                                    </p:anim>
                                    <p:anim calcmode="lin" valueType="num">
                                      <p:cBhvr>
                                        <p:cTn id="67" dur="1000" fill="hold"/>
                                        <p:tgtEl>
                                          <p:spTgt spid="2059"/>
                                        </p:tgtEl>
                                        <p:attrNameLst>
                                          <p:attrName>ppt_h</p:attrName>
                                        </p:attrNameLst>
                                      </p:cBhvr>
                                      <p:tavLst>
                                        <p:tav tm="0">
                                          <p:val>
                                            <p:fltVal val="0"/>
                                          </p:val>
                                        </p:tav>
                                        <p:tav tm="100000">
                                          <p:val>
                                            <p:strVal val="#ppt_h"/>
                                          </p:val>
                                        </p:tav>
                                      </p:tavLst>
                                    </p:anim>
                                    <p:anim calcmode="lin" valueType="num">
                                      <p:cBhvr>
                                        <p:cTn id="68" dur="1000" fill="hold"/>
                                        <p:tgtEl>
                                          <p:spTgt spid="2059"/>
                                        </p:tgtEl>
                                        <p:attrNameLst>
                                          <p:attrName>style.rotation</p:attrName>
                                        </p:attrNameLst>
                                      </p:cBhvr>
                                      <p:tavLst>
                                        <p:tav tm="0">
                                          <p:val>
                                            <p:fltVal val="90"/>
                                          </p:val>
                                        </p:tav>
                                        <p:tav tm="100000">
                                          <p:val>
                                            <p:fltVal val="0"/>
                                          </p:val>
                                        </p:tav>
                                      </p:tavLst>
                                    </p:anim>
                                    <p:animEffect transition="in" filter="fade">
                                      <p:cBhvr>
                                        <p:cTn id="69" dur="1000"/>
                                        <p:tgtEl>
                                          <p:spTgt spid="2059"/>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1000" fill="hold"/>
                                        <p:tgtEl>
                                          <p:spTgt spid="9"/>
                                        </p:tgtEl>
                                        <p:attrNameLst>
                                          <p:attrName>ppt_w</p:attrName>
                                        </p:attrNameLst>
                                      </p:cBhvr>
                                      <p:tavLst>
                                        <p:tav tm="0">
                                          <p:val>
                                            <p:fltVal val="0"/>
                                          </p:val>
                                        </p:tav>
                                        <p:tav tm="100000">
                                          <p:val>
                                            <p:strVal val="#ppt_w"/>
                                          </p:val>
                                        </p:tav>
                                      </p:tavLst>
                                    </p:anim>
                                    <p:anim calcmode="lin" valueType="num">
                                      <p:cBhvr>
                                        <p:cTn id="73" dur="1000" fill="hold"/>
                                        <p:tgtEl>
                                          <p:spTgt spid="9"/>
                                        </p:tgtEl>
                                        <p:attrNameLst>
                                          <p:attrName>ppt_h</p:attrName>
                                        </p:attrNameLst>
                                      </p:cBhvr>
                                      <p:tavLst>
                                        <p:tav tm="0">
                                          <p:val>
                                            <p:fltVal val="0"/>
                                          </p:val>
                                        </p:tav>
                                        <p:tav tm="100000">
                                          <p:val>
                                            <p:strVal val="#ppt_h"/>
                                          </p:val>
                                        </p:tav>
                                      </p:tavLst>
                                    </p:anim>
                                    <p:anim calcmode="lin" valueType="num">
                                      <p:cBhvr>
                                        <p:cTn id="74" dur="1000" fill="hold"/>
                                        <p:tgtEl>
                                          <p:spTgt spid="9"/>
                                        </p:tgtEl>
                                        <p:attrNameLst>
                                          <p:attrName>style.rotation</p:attrName>
                                        </p:attrNameLst>
                                      </p:cBhvr>
                                      <p:tavLst>
                                        <p:tav tm="0">
                                          <p:val>
                                            <p:fltVal val="90"/>
                                          </p:val>
                                        </p:tav>
                                        <p:tav tm="100000">
                                          <p:val>
                                            <p:fltVal val="0"/>
                                          </p:val>
                                        </p:tav>
                                      </p:tavLst>
                                    </p:anim>
                                    <p:animEffect transition="in" filter="fade">
                                      <p:cBhvr>
                                        <p:cTn id="75" dur="1000"/>
                                        <p:tgtEl>
                                          <p:spTgt spid="9"/>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nodeType="clickEffect">
                                  <p:stCondLst>
                                    <p:cond delay="0"/>
                                  </p:stCondLst>
                                  <p:childTnLst>
                                    <p:animEffect transition="out" filter="fade">
                                      <p:cBhvr>
                                        <p:cTn id="79" dur="500"/>
                                        <p:tgtEl>
                                          <p:spTgt spid="2057"/>
                                        </p:tgtEl>
                                      </p:cBhvr>
                                    </p:animEffect>
                                    <p:set>
                                      <p:cBhvr>
                                        <p:cTn id="80" dur="1" fill="hold">
                                          <p:stCondLst>
                                            <p:cond delay="499"/>
                                          </p:stCondLst>
                                        </p:cTn>
                                        <p:tgtEl>
                                          <p:spTgt spid="2057"/>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2059"/>
                                        </p:tgtEl>
                                      </p:cBhvr>
                                    </p:animEffect>
                                    <p:set>
                                      <p:cBhvr>
                                        <p:cTn id="83" dur="1" fill="hold">
                                          <p:stCondLst>
                                            <p:cond delay="499"/>
                                          </p:stCondLst>
                                        </p:cTn>
                                        <p:tgtEl>
                                          <p:spTgt spid="2059"/>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9"/>
                                        </p:tgtEl>
                                      </p:cBhvr>
                                    </p:animEffect>
                                    <p:set>
                                      <p:cBhvr>
                                        <p:cTn id="86" dur="1" fill="hold">
                                          <p:stCondLst>
                                            <p:cond delay="499"/>
                                          </p:stCondLst>
                                        </p:cTn>
                                        <p:tgtEl>
                                          <p:spTgt spid="9"/>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31" presetClass="entr" presetSubtype="0" fill="hold" nodeType="clickEffect">
                                  <p:stCondLst>
                                    <p:cond delay="0"/>
                                  </p:stCondLst>
                                  <p:childTnLst>
                                    <p:set>
                                      <p:cBhvr>
                                        <p:cTn id="90" dur="1" fill="hold">
                                          <p:stCondLst>
                                            <p:cond delay="0"/>
                                          </p:stCondLst>
                                        </p:cTn>
                                        <p:tgtEl>
                                          <p:spTgt spid="2060"/>
                                        </p:tgtEl>
                                        <p:attrNameLst>
                                          <p:attrName>style.visibility</p:attrName>
                                        </p:attrNameLst>
                                      </p:cBhvr>
                                      <p:to>
                                        <p:strVal val="visible"/>
                                      </p:to>
                                    </p:set>
                                    <p:anim calcmode="lin" valueType="num">
                                      <p:cBhvr>
                                        <p:cTn id="91" dur="1000" fill="hold"/>
                                        <p:tgtEl>
                                          <p:spTgt spid="2060"/>
                                        </p:tgtEl>
                                        <p:attrNameLst>
                                          <p:attrName>ppt_w</p:attrName>
                                        </p:attrNameLst>
                                      </p:cBhvr>
                                      <p:tavLst>
                                        <p:tav tm="0">
                                          <p:val>
                                            <p:fltVal val="0"/>
                                          </p:val>
                                        </p:tav>
                                        <p:tav tm="100000">
                                          <p:val>
                                            <p:strVal val="#ppt_w"/>
                                          </p:val>
                                        </p:tav>
                                      </p:tavLst>
                                    </p:anim>
                                    <p:anim calcmode="lin" valueType="num">
                                      <p:cBhvr>
                                        <p:cTn id="92" dur="1000" fill="hold"/>
                                        <p:tgtEl>
                                          <p:spTgt spid="2060"/>
                                        </p:tgtEl>
                                        <p:attrNameLst>
                                          <p:attrName>ppt_h</p:attrName>
                                        </p:attrNameLst>
                                      </p:cBhvr>
                                      <p:tavLst>
                                        <p:tav tm="0">
                                          <p:val>
                                            <p:fltVal val="0"/>
                                          </p:val>
                                        </p:tav>
                                        <p:tav tm="100000">
                                          <p:val>
                                            <p:strVal val="#ppt_h"/>
                                          </p:val>
                                        </p:tav>
                                      </p:tavLst>
                                    </p:anim>
                                    <p:anim calcmode="lin" valueType="num">
                                      <p:cBhvr>
                                        <p:cTn id="93" dur="1000" fill="hold"/>
                                        <p:tgtEl>
                                          <p:spTgt spid="2060"/>
                                        </p:tgtEl>
                                        <p:attrNameLst>
                                          <p:attrName>style.rotation</p:attrName>
                                        </p:attrNameLst>
                                      </p:cBhvr>
                                      <p:tavLst>
                                        <p:tav tm="0">
                                          <p:val>
                                            <p:fltVal val="90"/>
                                          </p:val>
                                        </p:tav>
                                        <p:tav tm="100000">
                                          <p:val>
                                            <p:fltVal val="0"/>
                                          </p:val>
                                        </p:tav>
                                      </p:tavLst>
                                    </p:anim>
                                    <p:animEffect transition="in" filter="fade">
                                      <p:cBhvr>
                                        <p:cTn id="94" dur="1000"/>
                                        <p:tgtEl>
                                          <p:spTgt spid="2060"/>
                                        </p:tgtEl>
                                      </p:cBhvr>
                                    </p:animEffect>
                                  </p:childTnLst>
                                </p:cTn>
                              </p:par>
                              <p:par>
                                <p:cTn id="95" presetID="31" presetClass="entr" presetSubtype="0" fill="hold" nodeType="withEffect">
                                  <p:stCondLst>
                                    <p:cond delay="0"/>
                                  </p:stCondLst>
                                  <p:childTnLst>
                                    <p:set>
                                      <p:cBhvr>
                                        <p:cTn id="96" dur="1" fill="hold">
                                          <p:stCondLst>
                                            <p:cond delay="0"/>
                                          </p:stCondLst>
                                        </p:cTn>
                                        <p:tgtEl>
                                          <p:spTgt spid="2061"/>
                                        </p:tgtEl>
                                        <p:attrNameLst>
                                          <p:attrName>style.visibility</p:attrName>
                                        </p:attrNameLst>
                                      </p:cBhvr>
                                      <p:to>
                                        <p:strVal val="visible"/>
                                      </p:to>
                                    </p:set>
                                    <p:anim calcmode="lin" valueType="num">
                                      <p:cBhvr>
                                        <p:cTn id="97" dur="1000" fill="hold"/>
                                        <p:tgtEl>
                                          <p:spTgt spid="2061"/>
                                        </p:tgtEl>
                                        <p:attrNameLst>
                                          <p:attrName>ppt_w</p:attrName>
                                        </p:attrNameLst>
                                      </p:cBhvr>
                                      <p:tavLst>
                                        <p:tav tm="0">
                                          <p:val>
                                            <p:fltVal val="0"/>
                                          </p:val>
                                        </p:tav>
                                        <p:tav tm="100000">
                                          <p:val>
                                            <p:strVal val="#ppt_w"/>
                                          </p:val>
                                        </p:tav>
                                      </p:tavLst>
                                    </p:anim>
                                    <p:anim calcmode="lin" valueType="num">
                                      <p:cBhvr>
                                        <p:cTn id="98" dur="1000" fill="hold"/>
                                        <p:tgtEl>
                                          <p:spTgt spid="2061"/>
                                        </p:tgtEl>
                                        <p:attrNameLst>
                                          <p:attrName>ppt_h</p:attrName>
                                        </p:attrNameLst>
                                      </p:cBhvr>
                                      <p:tavLst>
                                        <p:tav tm="0">
                                          <p:val>
                                            <p:fltVal val="0"/>
                                          </p:val>
                                        </p:tav>
                                        <p:tav tm="100000">
                                          <p:val>
                                            <p:strVal val="#ppt_h"/>
                                          </p:val>
                                        </p:tav>
                                      </p:tavLst>
                                    </p:anim>
                                    <p:anim calcmode="lin" valueType="num">
                                      <p:cBhvr>
                                        <p:cTn id="99" dur="1000" fill="hold"/>
                                        <p:tgtEl>
                                          <p:spTgt spid="2061"/>
                                        </p:tgtEl>
                                        <p:attrNameLst>
                                          <p:attrName>style.rotation</p:attrName>
                                        </p:attrNameLst>
                                      </p:cBhvr>
                                      <p:tavLst>
                                        <p:tav tm="0">
                                          <p:val>
                                            <p:fltVal val="90"/>
                                          </p:val>
                                        </p:tav>
                                        <p:tav tm="100000">
                                          <p:val>
                                            <p:fltVal val="0"/>
                                          </p:val>
                                        </p:tav>
                                      </p:tavLst>
                                    </p:anim>
                                    <p:animEffect transition="in" filter="fade">
                                      <p:cBhvr>
                                        <p:cTn id="100" dur="1000"/>
                                        <p:tgtEl>
                                          <p:spTgt spid="2061"/>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0"/>
                                        </p:tgtEl>
                                        <p:attrNameLst>
                                          <p:attrName>style.visibility</p:attrName>
                                        </p:attrNameLst>
                                      </p:cBhvr>
                                      <p:to>
                                        <p:strVal val="visible"/>
                                      </p:to>
                                    </p:set>
                                    <p:anim calcmode="lin" valueType="num">
                                      <p:cBhvr>
                                        <p:cTn id="103" dur="1000" fill="hold"/>
                                        <p:tgtEl>
                                          <p:spTgt spid="10"/>
                                        </p:tgtEl>
                                        <p:attrNameLst>
                                          <p:attrName>ppt_w</p:attrName>
                                        </p:attrNameLst>
                                      </p:cBhvr>
                                      <p:tavLst>
                                        <p:tav tm="0">
                                          <p:val>
                                            <p:fltVal val="0"/>
                                          </p:val>
                                        </p:tav>
                                        <p:tav tm="100000">
                                          <p:val>
                                            <p:strVal val="#ppt_w"/>
                                          </p:val>
                                        </p:tav>
                                      </p:tavLst>
                                    </p:anim>
                                    <p:anim calcmode="lin" valueType="num">
                                      <p:cBhvr>
                                        <p:cTn id="104" dur="1000" fill="hold"/>
                                        <p:tgtEl>
                                          <p:spTgt spid="10"/>
                                        </p:tgtEl>
                                        <p:attrNameLst>
                                          <p:attrName>ppt_h</p:attrName>
                                        </p:attrNameLst>
                                      </p:cBhvr>
                                      <p:tavLst>
                                        <p:tav tm="0">
                                          <p:val>
                                            <p:fltVal val="0"/>
                                          </p:val>
                                        </p:tav>
                                        <p:tav tm="100000">
                                          <p:val>
                                            <p:strVal val="#ppt_h"/>
                                          </p:val>
                                        </p:tav>
                                      </p:tavLst>
                                    </p:anim>
                                    <p:anim calcmode="lin" valueType="num">
                                      <p:cBhvr>
                                        <p:cTn id="105" dur="1000" fill="hold"/>
                                        <p:tgtEl>
                                          <p:spTgt spid="10"/>
                                        </p:tgtEl>
                                        <p:attrNameLst>
                                          <p:attrName>style.rotation</p:attrName>
                                        </p:attrNameLst>
                                      </p:cBhvr>
                                      <p:tavLst>
                                        <p:tav tm="0">
                                          <p:val>
                                            <p:fltVal val="90"/>
                                          </p:val>
                                        </p:tav>
                                        <p:tav tm="100000">
                                          <p:val>
                                            <p:fltVal val="0"/>
                                          </p:val>
                                        </p:tav>
                                      </p:tavLst>
                                    </p:anim>
                                    <p:animEffect transition="in" filter="fade">
                                      <p:cBhvr>
                                        <p:cTn id="106" dur="1000"/>
                                        <p:tgtEl>
                                          <p:spTgt spid="10"/>
                                        </p:tgtEl>
                                      </p:cBhvr>
                                    </p:animEffect>
                                  </p:childTnLst>
                                </p:cTn>
                              </p:par>
                            </p:childTnLst>
                          </p:cTn>
                        </p:par>
                      </p:childTnLst>
                    </p:cTn>
                  </p:par>
                  <p:par>
                    <p:cTn id="107" fill="hold">
                      <p:stCondLst>
                        <p:cond delay="indefinite"/>
                      </p:stCondLst>
                      <p:childTnLst>
                        <p:par>
                          <p:cTn id="108" fill="hold">
                            <p:stCondLst>
                              <p:cond delay="0"/>
                            </p:stCondLst>
                            <p:childTnLst>
                              <p:par>
                                <p:cTn id="109" presetID="2" presetClass="exit" presetSubtype="4" fill="hold" nodeType="clickEffect">
                                  <p:stCondLst>
                                    <p:cond delay="0"/>
                                  </p:stCondLst>
                                  <p:childTnLst>
                                    <p:anim calcmode="lin" valueType="num">
                                      <p:cBhvr additive="base">
                                        <p:cTn id="110" dur="500"/>
                                        <p:tgtEl>
                                          <p:spTgt spid="2060"/>
                                        </p:tgtEl>
                                        <p:attrNameLst>
                                          <p:attrName>ppt_x</p:attrName>
                                        </p:attrNameLst>
                                      </p:cBhvr>
                                      <p:tavLst>
                                        <p:tav tm="0">
                                          <p:val>
                                            <p:strVal val="ppt_x"/>
                                          </p:val>
                                        </p:tav>
                                        <p:tav tm="100000">
                                          <p:val>
                                            <p:strVal val="ppt_x"/>
                                          </p:val>
                                        </p:tav>
                                      </p:tavLst>
                                    </p:anim>
                                    <p:anim calcmode="lin" valueType="num">
                                      <p:cBhvr additive="base">
                                        <p:cTn id="111" dur="500"/>
                                        <p:tgtEl>
                                          <p:spTgt spid="2060"/>
                                        </p:tgtEl>
                                        <p:attrNameLst>
                                          <p:attrName>ppt_y</p:attrName>
                                        </p:attrNameLst>
                                      </p:cBhvr>
                                      <p:tavLst>
                                        <p:tav tm="0">
                                          <p:val>
                                            <p:strVal val="ppt_y"/>
                                          </p:val>
                                        </p:tav>
                                        <p:tav tm="100000">
                                          <p:val>
                                            <p:strVal val="1+ppt_h/2"/>
                                          </p:val>
                                        </p:tav>
                                      </p:tavLst>
                                    </p:anim>
                                    <p:set>
                                      <p:cBhvr>
                                        <p:cTn id="112" dur="1" fill="hold">
                                          <p:stCondLst>
                                            <p:cond delay="499"/>
                                          </p:stCondLst>
                                        </p:cTn>
                                        <p:tgtEl>
                                          <p:spTgt spid="2060"/>
                                        </p:tgtEl>
                                        <p:attrNameLst>
                                          <p:attrName>style.visibility</p:attrName>
                                        </p:attrNameLst>
                                      </p:cBhvr>
                                      <p:to>
                                        <p:strVal val="hidden"/>
                                      </p:to>
                                    </p:set>
                                  </p:childTnLst>
                                </p:cTn>
                              </p:par>
                              <p:par>
                                <p:cTn id="113" presetID="2" presetClass="exit" presetSubtype="4" fill="hold" nodeType="withEffect">
                                  <p:stCondLst>
                                    <p:cond delay="0"/>
                                  </p:stCondLst>
                                  <p:childTnLst>
                                    <p:anim calcmode="lin" valueType="num">
                                      <p:cBhvr additive="base">
                                        <p:cTn id="114" dur="500"/>
                                        <p:tgtEl>
                                          <p:spTgt spid="2061"/>
                                        </p:tgtEl>
                                        <p:attrNameLst>
                                          <p:attrName>ppt_x</p:attrName>
                                        </p:attrNameLst>
                                      </p:cBhvr>
                                      <p:tavLst>
                                        <p:tav tm="0">
                                          <p:val>
                                            <p:strVal val="ppt_x"/>
                                          </p:val>
                                        </p:tav>
                                        <p:tav tm="100000">
                                          <p:val>
                                            <p:strVal val="ppt_x"/>
                                          </p:val>
                                        </p:tav>
                                      </p:tavLst>
                                    </p:anim>
                                    <p:anim calcmode="lin" valueType="num">
                                      <p:cBhvr additive="base">
                                        <p:cTn id="115" dur="500"/>
                                        <p:tgtEl>
                                          <p:spTgt spid="2061"/>
                                        </p:tgtEl>
                                        <p:attrNameLst>
                                          <p:attrName>ppt_y</p:attrName>
                                        </p:attrNameLst>
                                      </p:cBhvr>
                                      <p:tavLst>
                                        <p:tav tm="0">
                                          <p:val>
                                            <p:strVal val="ppt_y"/>
                                          </p:val>
                                        </p:tav>
                                        <p:tav tm="100000">
                                          <p:val>
                                            <p:strVal val="1+ppt_h/2"/>
                                          </p:val>
                                        </p:tav>
                                      </p:tavLst>
                                    </p:anim>
                                    <p:set>
                                      <p:cBhvr>
                                        <p:cTn id="116" dur="1" fill="hold">
                                          <p:stCondLst>
                                            <p:cond delay="499"/>
                                          </p:stCondLst>
                                        </p:cTn>
                                        <p:tgtEl>
                                          <p:spTgt spid="2061"/>
                                        </p:tgtEl>
                                        <p:attrNameLst>
                                          <p:attrName>style.visibility</p:attrName>
                                        </p:attrNameLst>
                                      </p:cBhvr>
                                      <p:to>
                                        <p:strVal val="hidden"/>
                                      </p:to>
                                    </p:set>
                                  </p:childTnLst>
                                </p:cTn>
                              </p:par>
                              <p:par>
                                <p:cTn id="117" presetID="2" presetClass="exit" presetSubtype="4" fill="hold" grpId="1" nodeType="withEffect">
                                  <p:stCondLst>
                                    <p:cond delay="0"/>
                                  </p:stCondLst>
                                  <p:childTnLst>
                                    <p:anim calcmode="lin" valueType="num">
                                      <p:cBhvr additive="base">
                                        <p:cTn id="118" dur="500"/>
                                        <p:tgtEl>
                                          <p:spTgt spid="10"/>
                                        </p:tgtEl>
                                        <p:attrNameLst>
                                          <p:attrName>ppt_x</p:attrName>
                                        </p:attrNameLst>
                                      </p:cBhvr>
                                      <p:tavLst>
                                        <p:tav tm="0">
                                          <p:val>
                                            <p:strVal val="ppt_x"/>
                                          </p:val>
                                        </p:tav>
                                        <p:tav tm="100000">
                                          <p:val>
                                            <p:strVal val="ppt_x"/>
                                          </p:val>
                                        </p:tav>
                                      </p:tavLst>
                                    </p:anim>
                                    <p:anim calcmode="lin" valueType="num">
                                      <p:cBhvr additive="base">
                                        <p:cTn id="119" dur="500"/>
                                        <p:tgtEl>
                                          <p:spTgt spid="10"/>
                                        </p:tgtEl>
                                        <p:attrNameLst>
                                          <p:attrName>ppt_y</p:attrName>
                                        </p:attrNameLst>
                                      </p:cBhvr>
                                      <p:tavLst>
                                        <p:tav tm="0">
                                          <p:val>
                                            <p:strVal val="ppt_y"/>
                                          </p:val>
                                        </p:tav>
                                        <p:tav tm="100000">
                                          <p:val>
                                            <p:strVal val="1+ppt_h/2"/>
                                          </p:val>
                                        </p:tav>
                                      </p:tavLst>
                                    </p:anim>
                                    <p:set>
                                      <p:cBhvr>
                                        <p:cTn id="120"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9" grpId="0"/>
      <p:bldP spid="9" grpId="1"/>
      <p:bldP spid="10" grpId="0"/>
      <p:bldP spid="10"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ohammad\Desktop\علایق.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334962"/>
          </a:xfrm>
        </p:spPr>
        <p:txBody>
          <a:bodyPr>
            <a:noAutofit/>
          </a:bodyPr>
          <a:lstStyle/>
          <a:p>
            <a:r>
              <a:rPr lang="fa-IR" sz="3200" dirty="0">
                <a:cs typeface="B Traffic" pitchFamily="2" charset="-78"/>
              </a:rPr>
              <a:t>رویکردی که به نیاز ها و علایق فراگیران تکیه دارد</a:t>
            </a:r>
            <a:endParaRPr lang="en-US" sz="3200" dirty="0">
              <a:cs typeface="B Traffic" pitchFamily="2" charset="-78"/>
            </a:endParaRPr>
          </a:p>
        </p:txBody>
      </p:sp>
      <p:sp>
        <p:nvSpPr>
          <p:cNvPr id="3" name="Content Placeholder 2"/>
          <p:cNvSpPr>
            <a:spLocks noGrp="1"/>
          </p:cNvSpPr>
          <p:nvPr>
            <p:ph idx="1"/>
          </p:nvPr>
        </p:nvSpPr>
        <p:spPr>
          <a:xfrm rot="5400000">
            <a:off x="5543629" y="3288109"/>
            <a:ext cx="6705600" cy="434182"/>
          </a:xfrm>
        </p:spPr>
        <p:txBody>
          <a:bodyPr>
            <a:normAutofit fontScale="77500" lnSpcReduction="20000"/>
          </a:bodyPr>
          <a:lstStyle/>
          <a:p>
            <a:r>
              <a:rPr lang="fa-IR" dirty="0">
                <a:cs typeface="B Elham" pitchFamily="2" charset="-78"/>
              </a:rPr>
              <a:t>رویکــــــــــــــــــــترد برنامه ی درســـــــــــــــــــــــــــی</a:t>
            </a:r>
            <a:endParaRPr lang="en-US" dirty="0">
              <a:cs typeface="B Elham" pitchFamily="2" charset="-78"/>
            </a:endParaRPr>
          </a:p>
        </p:txBody>
      </p:sp>
      <p:sp>
        <p:nvSpPr>
          <p:cNvPr id="4" name="Down Arrow 3"/>
          <p:cNvSpPr/>
          <p:nvPr/>
        </p:nvSpPr>
        <p:spPr>
          <a:xfrm>
            <a:off x="4419600" y="304800"/>
            <a:ext cx="304800" cy="152400"/>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5" name="Left-Right Arrow 4"/>
          <p:cNvSpPr/>
          <p:nvPr/>
        </p:nvSpPr>
        <p:spPr>
          <a:xfrm>
            <a:off x="8305800" y="3276600"/>
            <a:ext cx="381000" cy="304800"/>
          </a:xfrm>
          <a:prstGeom prst="lef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09" y="4648199"/>
            <a:ext cx="4514850" cy="2209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C:\Users\mohammad\Desktop\6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89588"/>
            <a:ext cx="4419600" cy="175861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038600" y="716279"/>
            <a:ext cx="4648200" cy="954107"/>
          </a:xfrm>
          <a:prstGeom prst="rect">
            <a:avLst/>
          </a:prstGeom>
          <a:noFill/>
        </p:spPr>
        <p:txBody>
          <a:bodyPr wrap="square" rtlCol="0">
            <a:spAutoFit/>
          </a:bodyPr>
          <a:lstStyle/>
          <a:p>
            <a:pPr algn="r" rtl="1"/>
            <a:r>
              <a:rPr lang="fa-IR" sz="1400" b="1" u="sng" dirty="0">
                <a:cs typeface="B Traffic" pitchFamily="2" charset="-78"/>
              </a:rPr>
              <a:t>در برخی از تمارین کتاب ها قسمت هایی با عنوان بازی  و نمایش</a:t>
            </a:r>
          </a:p>
          <a:p>
            <a:pPr algn="r" rtl="1"/>
            <a:r>
              <a:rPr lang="fa-IR" sz="1400" b="1" u="sng" dirty="0">
                <a:cs typeface="B Traffic" pitchFamily="2" charset="-78"/>
              </a:rPr>
              <a:t>و در کتاب بنویسیم قسمت هایی با عنوان کامل کن رنگ کن </a:t>
            </a:r>
          </a:p>
          <a:p>
            <a:pPr algn="r" rtl="1"/>
            <a:r>
              <a:rPr lang="fa-IR" sz="1400" b="1" u="sng" dirty="0">
                <a:cs typeface="B Traffic" pitchFamily="2" charset="-78"/>
              </a:rPr>
              <a:t>برای رفع خستگی و توجه به نیاز های فراگیران تعبیه شده </a:t>
            </a:r>
          </a:p>
          <a:p>
            <a:pPr algn="r" rtl="1"/>
            <a:r>
              <a:rPr lang="fa-IR" sz="1400" b="1" u="sng" dirty="0">
                <a:cs typeface="B Traffic" pitchFamily="2" charset="-78"/>
              </a:rPr>
              <a:t>است </a:t>
            </a:r>
            <a:endParaRPr lang="en-US" sz="1400" b="1" u="sng" dirty="0">
              <a:cs typeface="B Traffic" pitchFamily="2" charset="-78"/>
            </a:endParaRPr>
          </a:p>
        </p:txBody>
      </p:sp>
      <p:pic>
        <p:nvPicPr>
          <p:cNvPr id="3077" name="Picture 5" descr="C:\Users\mohammad\Desktop\61r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4840" y="1670387"/>
            <a:ext cx="3870960" cy="501616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066800"/>
            <a:ext cx="4419600" cy="182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7748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3075"/>
                                        </p:tgtEl>
                                        <p:attrNameLst>
                                          <p:attrName>style.visibility</p:attrName>
                                        </p:attrNameLst>
                                      </p:cBhvr>
                                      <p:to>
                                        <p:strVal val="visible"/>
                                      </p:to>
                                    </p:set>
                                    <p:anim calcmode="lin" valueType="num">
                                      <p:cBhvr>
                                        <p:cTn id="12" dur="500" fill="hold"/>
                                        <p:tgtEl>
                                          <p:spTgt spid="3075"/>
                                        </p:tgtEl>
                                        <p:attrNameLst>
                                          <p:attrName>ppt_w</p:attrName>
                                        </p:attrNameLst>
                                      </p:cBhvr>
                                      <p:tavLst>
                                        <p:tav tm="0">
                                          <p:val>
                                            <p:fltVal val="0"/>
                                          </p:val>
                                        </p:tav>
                                        <p:tav tm="100000">
                                          <p:val>
                                            <p:strVal val="#ppt_w"/>
                                          </p:val>
                                        </p:tav>
                                      </p:tavLst>
                                    </p:anim>
                                    <p:anim calcmode="lin" valueType="num">
                                      <p:cBhvr>
                                        <p:cTn id="13" dur="500" fill="hold"/>
                                        <p:tgtEl>
                                          <p:spTgt spid="3075"/>
                                        </p:tgtEl>
                                        <p:attrNameLst>
                                          <p:attrName>ppt_h</p:attrName>
                                        </p:attrNameLst>
                                      </p:cBhvr>
                                      <p:tavLst>
                                        <p:tav tm="0">
                                          <p:val>
                                            <p:fltVal val="0"/>
                                          </p:val>
                                        </p:tav>
                                        <p:tav tm="100000">
                                          <p:val>
                                            <p:strVal val="#ppt_h"/>
                                          </p:val>
                                        </p:tav>
                                      </p:tavLst>
                                    </p:anim>
                                    <p:animEffect transition="in" filter="fade">
                                      <p:cBhvr>
                                        <p:cTn id="14" dur="500"/>
                                        <p:tgtEl>
                                          <p:spTgt spid="3075"/>
                                        </p:tgtEl>
                                      </p:cBhvr>
                                    </p:animEffect>
                                  </p:childTnLst>
                                </p:cTn>
                              </p:par>
                              <p:par>
                                <p:cTn id="15" presetID="53" presetClass="entr" presetSubtype="16" fill="hold" nodeType="withEffect">
                                  <p:stCondLst>
                                    <p:cond delay="0"/>
                                  </p:stCondLst>
                                  <p:childTnLst>
                                    <p:set>
                                      <p:cBhvr>
                                        <p:cTn id="16" dur="1" fill="hold">
                                          <p:stCondLst>
                                            <p:cond delay="0"/>
                                          </p:stCondLst>
                                        </p:cTn>
                                        <p:tgtEl>
                                          <p:spTgt spid="3076"/>
                                        </p:tgtEl>
                                        <p:attrNameLst>
                                          <p:attrName>style.visibility</p:attrName>
                                        </p:attrNameLst>
                                      </p:cBhvr>
                                      <p:to>
                                        <p:strVal val="visible"/>
                                      </p:to>
                                    </p:set>
                                    <p:anim calcmode="lin" valueType="num">
                                      <p:cBhvr>
                                        <p:cTn id="17" dur="500" fill="hold"/>
                                        <p:tgtEl>
                                          <p:spTgt spid="3076"/>
                                        </p:tgtEl>
                                        <p:attrNameLst>
                                          <p:attrName>ppt_w</p:attrName>
                                        </p:attrNameLst>
                                      </p:cBhvr>
                                      <p:tavLst>
                                        <p:tav tm="0">
                                          <p:val>
                                            <p:fltVal val="0"/>
                                          </p:val>
                                        </p:tav>
                                        <p:tav tm="100000">
                                          <p:val>
                                            <p:strVal val="#ppt_w"/>
                                          </p:val>
                                        </p:tav>
                                      </p:tavLst>
                                    </p:anim>
                                    <p:anim calcmode="lin" valueType="num">
                                      <p:cBhvr>
                                        <p:cTn id="18" dur="500" fill="hold"/>
                                        <p:tgtEl>
                                          <p:spTgt spid="3076"/>
                                        </p:tgtEl>
                                        <p:attrNameLst>
                                          <p:attrName>ppt_h</p:attrName>
                                        </p:attrNameLst>
                                      </p:cBhvr>
                                      <p:tavLst>
                                        <p:tav tm="0">
                                          <p:val>
                                            <p:fltVal val="0"/>
                                          </p:val>
                                        </p:tav>
                                        <p:tav tm="100000">
                                          <p:val>
                                            <p:strVal val="#ppt_h"/>
                                          </p:val>
                                        </p:tav>
                                      </p:tavLst>
                                    </p:anim>
                                    <p:animEffect transition="in" filter="fade">
                                      <p:cBhvr>
                                        <p:cTn id="19" dur="500"/>
                                        <p:tgtEl>
                                          <p:spTgt spid="3076"/>
                                        </p:tgtEl>
                                      </p:cBhvr>
                                    </p:animEffect>
                                  </p:childTnLst>
                                </p:cTn>
                              </p:par>
                              <p:par>
                                <p:cTn id="20" presetID="53" presetClass="entr" presetSubtype="16" fill="hold" nodeType="withEffect">
                                  <p:stCondLst>
                                    <p:cond delay="0"/>
                                  </p:stCondLst>
                                  <p:childTnLst>
                                    <p:set>
                                      <p:cBhvr>
                                        <p:cTn id="21" dur="1" fill="hold">
                                          <p:stCondLst>
                                            <p:cond delay="0"/>
                                          </p:stCondLst>
                                        </p:cTn>
                                        <p:tgtEl>
                                          <p:spTgt spid="3080"/>
                                        </p:tgtEl>
                                        <p:attrNameLst>
                                          <p:attrName>style.visibility</p:attrName>
                                        </p:attrNameLst>
                                      </p:cBhvr>
                                      <p:to>
                                        <p:strVal val="visible"/>
                                      </p:to>
                                    </p:set>
                                    <p:anim calcmode="lin" valueType="num">
                                      <p:cBhvr>
                                        <p:cTn id="22" dur="500" fill="hold"/>
                                        <p:tgtEl>
                                          <p:spTgt spid="3080"/>
                                        </p:tgtEl>
                                        <p:attrNameLst>
                                          <p:attrName>ppt_w</p:attrName>
                                        </p:attrNameLst>
                                      </p:cBhvr>
                                      <p:tavLst>
                                        <p:tav tm="0">
                                          <p:val>
                                            <p:fltVal val="0"/>
                                          </p:val>
                                        </p:tav>
                                        <p:tav tm="100000">
                                          <p:val>
                                            <p:strVal val="#ppt_w"/>
                                          </p:val>
                                        </p:tav>
                                      </p:tavLst>
                                    </p:anim>
                                    <p:anim calcmode="lin" valueType="num">
                                      <p:cBhvr>
                                        <p:cTn id="23" dur="500" fill="hold"/>
                                        <p:tgtEl>
                                          <p:spTgt spid="3080"/>
                                        </p:tgtEl>
                                        <p:attrNameLst>
                                          <p:attrName>ppt_h</p:attrName>
                                        </p:attrNameLst>
                                      </p:cBhvr>
                                      <p:tavLst>
                                        <p:tav tm="0">
                                          <p:val>
                                            <p:fltVal val="0"/>
                                          </p:val>
                                        </p:tav>
                                        <p:tav tm="100000">
                                          <p:val>
                                            <p:strVal val="#ppt_h"/>
                                          </p:val>
                                        </p:tav>
                                      </p:tavLst>
                                    </p:anim>
                                    <p:animEffect transition="in" filter="fade">
                                      <p:cBhvr>
                                        <p:cTn id="24" dur="500"/>
                                        <p:tgtEl>
                                          <p:spTgt spid="3080"/>
                                        </p:tgtEl>
                                      </p:cBhvr>
                                    </p:animEffect>
                                  </p:childTnLst>
                                </p:cTn>
                              </p:par>
                              <p:par>
                                <p:cTn id="25" presetID="53" presetClass="entr" presetSubtype="16" fill="hold" nodeType="withEffect">
                                  <p:stCondLst>
                                    <p:cond delay="0"/>
                                  </p:stCondLst>
                                  <p:childTnLst>
                                    <p:set>
                                      <p:cBhvr>
                                        <p:cTn id="26" dur="1" fill="hold">
                                          <p:stCondLst>
                                            <p:cond delay="0"/>
                                          </p:stCondLst>
                                        </p:cTn>
                                        <p:tgtEl>
                                          <p:spTgt spid="3077"/>
                                        </p:tgtEl>
                                        <p:attrNameLst>
                                          <p:attrName>style.visibility</p:attrName>
                                        </p:attrNameLst>
                                      </p:cBhvr>
                                      <p:to>
                                        <p:strVal val="visible"/>
                                      </p:to>
                                    </p:set>
                                    <p:anim calcmode="lin" valueType="num">
                                      <p:cBhvr>
                                        <p:cTn id="27" dur="500" fill="hold"/>
                                        <p:tgtEl>
                                          <p:spTgt spid="3077"/>
                                        </p:tgtEl>
                                        <p:attrNameLst>
                                          <p:attrName>ppt_w</p:attrName>
                                        </p:attrNameLst>
                                      </p:cBhvr>
                                      <p:tavLst>
                                        <p:tav tm="0">
                                          <p:val>
                                            <p:fltVal val="0"/>
                                          </p:val>
                                        </p:tav>
                                        <p:tav tm="100000">
                                          <p:val>
                                            <p:strVal val="#ppt_w"/>
                                          </p:val>
                                        </p:tav>
                                      </p:tavLst>
                                    </p:anim>
                                    <p:anim calcmode="lin" valueType="num">
                                      <p:cBhvr>
                                        <p:cTn id="28" dur="500" fill="hold"/>
                                        <p:tgtEl>
                                          <p:spTgt spid="3077"/>
                                        </p:tgtEl>
                                        <p:attrNameLst>
                                          <p:attrName>ppt_h</p:attrName>
                                        </p:attrNameLst>
                                      </p:cBhvr>
                                      <p:tavLst>
                                        <p:tav tm="0">
                                          <p:val>
                                            <p:fltVal val="0"/>
                                          </p:val>
                                        </p:tav>
                                        <p:tav tm="100000">
                                          <p:val>
                                            <p:strVal val="#ppt_h"/>
                                          </p:val>
                                        </p:tav>
                                      </p:tavLst>
                                    </p:anim>
                                    <p:animEffect transition="in" filter="fade">
                                      <p:cBhvr>
                                        <p:cTn id="29"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ohammad\Desktop\غبلی.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5240" y="3048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81000" y="0"/>
            <a:ext cx="8229600" cy="334962"/>
          </a:xfrm>
        </p:spPr>
        <p:txBody>
          <a:bodyPr>
            <a:normAutofit fontScale="90000"/>
          </a:bodyPr>
          <a:lstStyle/>
          <a:p>
            <a:r>
              <a:rPr lang="fa-IR" sz="4000" dirty="0">
                <a:cs typeface="B Elham" pitchFamily="2" charset="-78"/>
              </a:rPr>
              <a:t>رویکـــــــــــــــــــــــرد علمـــــــــــــــــــــــی</a:t>
            </a:r>
            <a:endParaRPr lang="en-US" sz="4000" dirty="0">
              <a:cs typeface="B Elham" pitchFamily="2" charset="-78"/>
            </a:endParaRPr>
          </a:p>
        </p:txBody>
      </p:sp>
      <p:sp>
        <p:nvSpPr>
          <p:cNvPr id="3" name="Content Placeholder 2"/>
          <p:cNvSpPr>
            <a:spLocks noGrp="1"/>
          </p:cNvSpPr>
          <p:nvPr>
            <p:ph idx="1"/>
          </p:nvPr>
        </p:nvSpPr>
        <p:spPr>
          <a:xfrm rot="5400000">
            <a:off x="5741591" y="3097609"/>
            <a:ext cx="6324600" cy="434182"/>
          </a:xfrm>
        </p:spPr>
        <p:txBody>
          <a:bodyPr>
            <a:normAutofit fontScale="85000" lnSpcReduction="20000"/>
          </a:bodyPr>
          <a:lstStyle/>
          <a:p>
            <a:pPr marL="0" indent="0" algn="r" rtl="1">
              <a:buNone/>
            </a:pPr>
            <a:r>
              <a:rPr lang="fa-IR" dirty="0">
                <a:cs typeface="B Traffic" pitchFamily="2" charset="-78"/>
              </a:rPr>
              <a:t>رویکــــــــــــرد برنامه ی درســـــــــــــــی</a:t>
            </a:r>
            <a:endParaRPr lang="en-US" dirty="0">
              <a:cs typeface="B Traffic" pitchFamily="2" charset="-78"/>
            </a:endParaRPr>
          </a:p>
        </p:txBody>
      </p:sp>
      <p:sp>
        <p:nvSpPr>
          <p:cNvPr id="4" name="Down Arrow 3"/>
          <p:cNvSpPr/>
          <p:nvPr/>
        </p:nvSpPr>
        <p:spPr>
          <a:xfrm>
            <a:off x="4419600" y="388620"/>
            <a:ext cx="304800" cy="7620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Left-Right Arrow 4"/>
          <p:cNvSpPr/>
          <p:nvPr/>
        </p:nvSpPr>
        <p:spPr>
          <a:xfrm>
            <a:off x="8382000" y="3406140"/>
            <a:ext cx="457200" cy="381000"/>
          </a:xfrm>
          <a:prstGeom prst="leftRightArrow">
            <a:avLst>
              <a:gd name="adj1" fmla="val 0"/>
              <a:gd name="adj2" fmla="val 50000"/>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p:cNvSpPr txBox="1"/>
          <p:nvPr/>
        </p:nvSpPr>
        <p:spPr>
          <a:xfrm>
            <a:off x="624330" y="419100"/>
            <a:ext cx="7590539" cy="400110"/>
          </a:xfrm>
          <a:prstGeom prst="rect">
            <a:avLst/>
          </a:prstGeom>
          <a:noFill/>
        </p:spPr>
        <p:txBody>
          <a:bodyPr wrap="none" rtlCol="0">
            <a:spAutoFit/>
          </a:bodyPr>
          <a:lstStyle/>
          <a:p>
            <a:pPr algn="r" rtl="1"/>
            <a:r>
              <a:rPr lang="fa-IR" sz="2000" dirty="0">
                <a:cs typeface="B Traffic" pitchFamily="2" charset="-78"/>
              </a:rPr>
              <a:t>هدف نهایی کتاب بخوانیم و کتاب کار آن کسب فنون و دانش خواندن و نوشتن است</a:t>
            </a:r>
            <a:endParaRPr lang="en-US" sz="2000" dirty="0">
              <a:cs typeface="B Traffic" pitchFamily="2" charset="-78"/>
            </a:endParaRPr>
          </a:p>
        </p:txBody>
      </p:sp>
      <p:pic>
        <p:nvPicPr>
          <p:cNvPr id="4099" name="Picture 3" descr="C:\Users\mohammad\Desktop\بنویسیم اول دبستان\14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3" y="896005"/>
            <a:ext cx="4416447" cy="593151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mohammad\Desktop\pic\7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880765"/>
            <a:ext cx="3962400" cy="5977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65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1000"/>
                                        <p:tgtEl>
                                          <p:spTgt spid="4099"/>
                                        </p:tgtEl>
                                      </p:cBhvr>
                                    </p:animEffect>
                                    <p:anim calcmode="lin" valueType="num">
                                      <p:cBhvr>
                                        <p:cTn id="8" dur="1000" fill="hold"/>
                                        <p:tgtEl>
                                          <p:spTgt spid="4099"/>
                                        </p:tgtEl>
                                        <p:attrNameLst>
                                          <p:attrName>ppt_x</p:attrName>
                                        </p:attrNameLst>
                                      </p:cBhvr>
                                      <p:tavLst>
                                        <p:tav tm="0">
                                          <p:val>
                                            <p:strVal val="#ppt_x"/>
                                          </p:val>
                                        </p:tav>
                                        <p:tav tm="100000">
                                          <p:val>
                                            <p:strVal val="#ppt_x"/>
                                          </p:val>
                                        </p:tav>
                                      </p:tavLst>
                                    </p:anim>
                                    <p:anim calcmode="lin" valueType="num">
                                      <p:cBhvr>
                                        <p:cTn id="9" dur="1000" fill="hold"/>
                                        <p:tgtEl>
                                          <p:spTgt spid="409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1000"/>
                                        <p:tgtEl>
                                          <p:spTgt spid="4100"/>
                                        </p:tgtEl>
                                      </p:cBhvr>
                                    </p:animEffect>
                                    <p:anim calcmode="lin" valueType="num">
                                      <p:cBhvr>
                                        <p:cTn id="13" dur="1000" fill="hold"/>
                                        <p:tgtEl>
                                          <p:spTgt spid="4100"/>
                                        </p:tgtEl>
                                        <p:attrNameLst>
                                          <p:attrName>ppt_x</p:attrName>
                                        </p:attrNameLst>
                                      </p:cBhvr>
                                      <p:tavLst>
                                        <p:tav tm="0">
                                          <p:val>
                                            <p:strVal val="#ppt_x"/>
                                          </p:val>
                                        </p:tav>
                                        <p:tav tm="100000">
                                          <p:val>
                                            <p:strVal val="#ppt_x"/>
                                          </p:val>
                                        </p:tav>
                                      </p:tavLst>
                                    </p:anim>
                                    <p:anim calcmode="lin" valueType="num">
                                      <p:cBhvr>
                                        <p:cTn id="14" dur="1000" fill="hold"/>
                                        <p:tgtEl>
                                          <p:spTgt spid="410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mohammad\Desktop\ایقا.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411162"/>
          </a:xfrm>
        </p:spPr>
        <p:txBody>
          <a:bodyPr>
            <a:normAutofit fontScale="90000"/>
          </a:bodyPr>
          <a:lstStyle/>
          <a:p>
            <a:pPr lvl="2" algn="ctr" rtl="0">
              <a:spcBef>
                <a:spcPct val="0"/>
              </a:spcBef>
            </a:pPr>
            <a:r>
              <a:rPr lang="fa-IR" sz="2400" dirty="0">
                <a:cs typeface="B Elham" pitchFamily="2" charset="-78"/>
              </a:rPr>
              <a:t>رویکردی که دروس را به صورت یک سیستم یا نظام در نظر می گیرد .</a:t>
            </a:r>
            <a:endParaRPr lang="en-US" sz="2400" dirty="0">
              <a:cs typeface="B Elham" pitchFamily="2" charset="-78"/>
            </a:endParaRPr>
          </a:p>
        </p:txBody>
      </p:sp>
      <p:sp>
        <p:nvSpPr>
          <p:cNvPr id="3" name="Content Placeholder 2"/>
          <p:cNvSpPr>
            <a:spLocks noGrp="1"/>
          </p:cNvSpPr>
          <p:nvPr>
            <p:ph idx="1"/>
          </p:nvPr>
        </p:nvSpPr>
        <p:spPr>
          <a:xfrm rot="5400000">
            <a:off x="5356860" y="3101341"/>
            <a:ext cx="6857997" cy="655320"/>
          </a:xfrm>
        </p:spPr>
        <p:txBody>
          <a:bodyPr>
            <a:normAutofit fontScale="92500"/>
          </a:bodyPr>
          <a:lstStyle/>
          <a:p>
            <a:r>
              <a:rPr lang="fa-IR" dirty="0">
                <a:cs typeface="B Traffic" pitchFamily="2" charset="-78"/>
              </a:rPr>
              <a:t>رویکـــــــــــــــرد برنامه ی درســــــــی</a:t>
            </a:r>
            <a:endParaRPr lang="en-US" dirty="0">
              <a:cs typeface="B Traffic" pitchFamily="2" charset="-78"/>
            </a:endParaRPr>
          </a:p>
        </p:txBody>
      </p:sp>
      <p:sp>
        <p:nvSpPr>
          <p:cNvPr id="4" name="Down Arrow 3"/>
          <p:cNvSpPr/>
          <p:nvPr/>
        </p:nvSpPr>
        <p:spPr>
          <a:xfrm>
            <a:off x="4343400" y="381000"/>
            <a:ext cx="381000" cy="7620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TextBox 5"/>
          <p:cNvSpPr txBox="1"/>
          <p:nvPr/>
        </p:nvSpPr>
        <p:spPr>
          <a:xfrm>
            <a:off x="454135" y="685800"/>
            <a:ext cx="7927865" cy="2246769"/>
          </a:xfrm>
          <a:prstGeom prst="rect">
            <a:avLst/>
          </a:prstGeom>
          <a:noFill/>
        </p:spPr>
        <p:txBody>
          <a:bodyPr wrap="square" rtlCol="0">
            <a:spAutoFit/>
          </a:bodyPr>
          <a:lstStyle/>
          <a:p>
            <a:pPr algn="r" rtl="1"/>
            <a:r>
              <a:rPr lang="fa-IR" sz="2000" dirty="0">
                <a:cs typeface="B Traffic" pitchFamily="2" charset="-78"/>
              </a:rPr>
              <a:t>دروس فارسی به صورت حلقه های زنجیر به هم پیوسته است</a:t>
            </a:r>
          </a:p>
          <a:p>
            <a:pPr algn="r" rtl="1"/>
            <a:endParaRPr lang="fa-IR" sz="2000" dirty="0">
              <a:cs typeface="B Traffic" pitchFamily="2" charset="-78"/>
            </a:endParaRPr>
          </a:p>
          <a:p>
            <a:pPr algn="r" rtl="1"/>
            <a:endParaRPr lang="fa-IR" sz="2000" dirty="0">
              <a:cs typeface="B Traffic" pitchFamily="2" charset="-78"/>
            </a:endParaRPr>
          </a:p>
          <a:p>
            <a:pPr algn="r" rtl="1"/>
            <a:r>
              <a:rPr lang="fa-IR" sz="2000" dirty="0">
                <a:cs typeface="B Traffic" pitchFamily="2" charset="-78"/>
              </a:rPr>
              <a:t>                                                              </a:t>
            </a:r>
          </a:p>
          <a:p>
            <a:pPr algn="r" rtl="1"/>
            <a:r>
              <a:rPr lang="fa-IR" sz="2000" dirty="0">
                <a:cs typeface="B Traffic" pitchFamily="2" charset="-78"/>
              </a:rPr>
              <a:t>هدف نهایی درس بخوانیم             روان خوانی</a:t>
            </a:r>
          </a:p>
          <a:p>
            <a:pPr algn="r" rtl="1"/>
            <a:r>
              <a:rPr lang="fa-IR" sz="2000" dirty="0">
                <a:cs typeface="B Traffic" pitchFamily="2" charset="-78"/>
              </a:rPr>
              <a:t>                                                                                   </a:t>
            </a:r>
            <a:r>
              <a:rPr lang="fa-IR" sz="1400" dirty="0">
                <a:cs typeface="B Traffic" pitchFamily="2" charset="-78"/>
              </a:rPr>
              <a:t>پیوند این دو باعث رسیدن به هدف </a:t>
            </a:r>
            <a:r>
              <a:rPr lang="fa-IR" sz="1600" dirty="0">
                <a:cs typeface="B Traffic" pitchFamily="2" charset="-78"/>
              </a:rPr>
              <a:t>میشود</a:t>
            </a:r>
            <a:endParaRPr lang="fa-IR" sz="2000" dirty="0">
              <a:cs typeface="B Traffic" pitchFamily="2" charset="-78"/>
            </a:endParaRPr>
          </a:p>
          <a:p>
            <a:pPr algn="r" rtl="1"/>
            <a:r>
              <a:rPr lang="fa-IR" sz="2000" dirty="0">
                <a:cs typeface="B Traffic" pitchFamily="2" charset="-78"/>
              </a:rPr>
              <a:t>هدف نهایی درس بنویسیم             جمله نویسی</a:t>
            </a:r>
            <a:endParaRPr lang="en-US" sz="2000" dirty="0">
              <a:cs typeface="B Traffic" pitchFamily="2" charset="-78"/>
            </a:endParaRPr>
          </a:p>
        </p:txBody>
      </p:sp>
      <p:cxnSp>
        <p:nvCxnSpPr>
          <p:cNvPr id="11" name="Straight Arrow Connector 10"/>
          <p:cNvCxnSpPr/>
          <p:nvPr/>
        </p:nvCxnSpPr>
        <p:spPr>
          <a:xfrm flipH="1">
            <a:off x="5427008" y="2152143"/>
            <a:ext cx="762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427008" y="2732365"/>
            <a:ext cx="762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Left Brace 15"/>
          <p:cNvSpPr/>
          <p:nvPr/>
        </p:nvSpPr>
        <p:spPr>
          <a:xfrm>
            <a:off x="4056252" y="1987686"/>
            <a:ext cx="152400" cy="88832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Left Arrow 16"/>
          <p:cNvSpPr/>
          <p:nvPr/>
        </p:nvSpPr>
        <p:spPr>
          <a:xfrm>
            <a:off x="3496648" y="2320882"/>
            <a:ext cx="457200" cy="2416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eft-Right Arrow 19"/>
          <p:cNvSpPr/>
          <p:nvPr/>
        </p:nvSpPr>
        <p:spPr>
          <a:xfrm>
            <a:off x="8153400" y="4381500"/>
            <a:ext cx="457200" cy="381000"/>
          </a:xfrm>
          <a:prstGeom prst="lef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123" name="Picture 3" descr="C:\Users\mohammad\Desktop\بنویسیم اول دبستان\6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32568"/>
            <a:ext cx="2639081" cy="393203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mohammad\Desktop\pic\4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9081" y="2932569"/>
            <a:ext cx="2643187" cy="3947278"/>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mohammad\Desktop\pic\6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2268" y="2932569"/>
            <a:ext cx="2871132" cy="3985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49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5123"/>
                                        </p:tgtEl>
                                        <p:attrNameLst>
                                          <p:attrName>style.visibility</p:attrName>
                                        </p:attrNameLst>
                                      </p:cBhvr>
                                      <p:to>
                                        <p:strVal val="visible"/>
                                      </p:to>
                                    </p:set>
                                    <p:animEffect transition="in" filter="wipe(down)">
                                      <p:cBhvr>
                                        <p:cTn id="23" dur="580">
                                          <p:stCondLst>
                                            <p:cond delay="0"/>
                                          </p:stCondLst>
                                        </p:cTn>
                                        <p:tgtEl>
                                          <p:spTgt spid="5123"/>
                                        </p:tgtEl>
                                      </p:cBhvr>
                                    </p:animEffect>
                                    <p:anim calcmode="lin" valueType="num">
                                      <p:cBhvr>
                                        <p:cTn id="24" dur="1822" tmFilter="0,0; 0.14,0.36; 0.43,0.73; 0.71,0.91; 1.0,1.0">
                                          <p:stCondLst>
                                            <p:cond delay="0"/>
                                          </p:stCondLst>
                                        </p:cTn>
                                        <p:tgtEl>
                                          <p:spTgt spid="512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12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12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12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123"/>
                                        </p:tgtEl>
                                        <p:attrNameLst>
                                          <p:attrName>ppt_y</p:attrName>
                                        </p:attrNameLst>
                                      </p:cBhvr>
                                      <p:tavLst>
                                        <p:tav tm="0" fmla="#ppt_y-sin(pi*$)/81">
                                          <p:val>
                                            <p:fltVal val="0"/>
                                          </p:val>
                                        </p:tav>
                                        <p:tav tm="100000">
                                          <p:val>
                                            <p:fltVal val="1"/>
                                          </p:val>
                                        </p:tav>
                                      </p:tavLst>
                                    </p:anim>
                                    <p:animScale>
                                      <p:cBhvr>
                                        <p:cTn id="29" dur="26">
                                          <p:stCondLst>
                                            <p:cond delay="650"/>
                                          </p:stCondLst>
                                        </p:cTn>
                                        <p:tgtEl>
                                          <p:spTgt spid="5123"/>
                                        </p:tgtEl>
                                      </p:cBhvr>
                                      <p:to x="100000" y="60000"/>
                                    </p:animScale>
                                    <p:animScale>
                                      <p:cBhvr>
                                        <p:cTn id="30" dur="166" decel="50000">
                                          <p:stCondLst>
                                            <p:cond delay="676"/>
                                          </p:stCondLst>
                                        </p:cTn>
                                        <p:tgtEl>
                                          <p:spTgt spid="5123"/>
                                        </p:tgtEl>
                                      </p:cBhvr>
                                      <p:to x="100000" y="100000"/>
                                    </p:animScale>
                                    <p:animScale>
                                      <p:cBhvr>
                                        <p:cTn id="31" dur="26">
                                          <p:stCondLst>
                                            <p:cond delay="1312"/>
                                          </p:stCondLst>
                                        </p:cTn>
                                        <p:tgtEl>
                                          <p:spTgt spid="5123"/>
                                        </p:tgtEl>
                                      </p:cBhvr>
                                      <p:to x="100000" y="80000"/>
                                    </p:animScale>
                                    <p:animScale>
                                      <p:cBhvr>
                                        <p:cTn id="32" dur="166" decel="50000">
                                          <p:stCondLst>
                                            <p:cond delay="1338"/>
                                          </p:stCondLst>
                                        </p:cTn>
                                        <p:tgtEl>
                                          <p:spTgt spid="5123"/>
                                        </p:tgtEl>
                                      </p:cBhvr>
                                      <p:to x="100000" y="100000"/>
                                    </p:animScale>
                                    <p:animScale>
                                      <p:cBhvr>
                                        <p:cTn id="33" dur="26">
                                          <p:stCondLst>
                                            <p:cond delay="1642"/>
                                          </p:stCondLst>
                                        </p:cTn>
                                        <p:tgtEl>
                                          <p:spTgt spid="5123"/>
                                        </p:tgtEl>
                                      </p:cBhvr>
                                      <p:to x="100000" y="90000"/>
                                    </p:animScale>
                                    <p:animScale>
                                      <p:cBhvr>
                                        <p:cTn id="34" dur="166" decel="50000">
                                          <p:stCondLst>
                                            <p:cond delay="1668"/>
                                          </p:stCondLst>
                                        </p:cTn>
                                        <p:tgtEl>
                                          <p:spTgt spid="5123"/>
                                        </p:tgtEl>
                                      </p:cBhvr>
                                      <p:to x="100000" y="100000"/>
                                    </p:animScale>
                                    <p:animScale>
                                      <p:cBhvr>
                                        <p:cTn id="35" dur="26">
                                          <p:stCondLst>
                                            <p:cond delay="1808"/>
                                          </p:stCondLst>
                                        </p:cTn>
                                        <p:tgtEl>
                                          <p:spTgt spid="5123"/>
                                        </p:tgtEl>
                                      </p:cBhvr>
                                      <p:to x="100000" y="95000"/>
                                    </p:animScale>
                                    <p:animScale>
                                      <p:cBhvr>
                                        <p:cTn id="36" dur="166" decel="50000">
                                          <p:stCondLst>
                                            <p:cond delay="1834"/>
                                          </p:stCondLst>
                                        </p:cTn>
                                        <p:tgtEl>
                                          <p:spTgt spid="5123"/>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5124"/>
                                        </p:tgtEl>
                                        <p:attrNameLst>
                                          <p:attrName>style.visibility</p:attrName>
                                        </p:attrNameLst>
                                      </p:cBhvr>
                                      <p:to>
                                        <p:strVal val="visible"/>
                                      </p:to>
                                    </p:set>
                                    <p:animEffect transition="in" filter="wipe(down)">
                                      <p:cBhvr>
                                        <p:cTn id="39" dur="580">
                                          <p:stCondLst>
                                            <p:cond delay="0"/>
                                          </p:stCondLst>
                                        </p:cTn>
                                        <p:tgtEl>
                                          <p:spTgt spid="5124"/>
                                        </p:tgtEl>
                                      </p:cBhvr>
                                    </p:animEffect>
                                    <p:anim calcmode="lin" valueType="num">
                                      <p:cBhvr>
                                        <p:cTn id="40" dur="1822" tmFilter="0,0; 0.14,0.36; 0.43,0.73; 0.71,0.91; 1.0,1.0">
                                          <p:stCondLst>
                                            <p:cond delay="0"/>
                                          </p:stCondLst>
                                        </p:cTn>
                                        <p:tgtEl>
                                          <p:spTgt spid="5124"/>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5124"/>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5124"/>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5124"/>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5124"/>
                                        </p:tgtEl>
                                        <p:attrNameLst>
                                          <p:attrName>ppt_y</p:attrName>
                                        </p:attrNameLst>
                                      </p:cBhvr>
                                      <p:tavLst>
                                        <p:tav tm="0" fmla="#ppt_y-sin(pi*$)/81">
                                          <p:val>
                                            <p:fltVal val="0"/>
                                          </p:val>
                                        </p:tav>
                                        <p:tav tm="100000">
                                          <p:val>
                                            <p:fltVal val="1"/>
                                          </p:val>
                                        </p:tav>
                                      </p:tavLst>
                                    </p:anim>
                                    <p:animScale>
                                      <p:cBhvr>
                                        <p:cTn id="45" dur="26">
                                          <p:stCondLst>
                                            <p:cond delay="650"/>
                                          </p:stCondLst>
                                        </p:cTn>
                                        <p:tgtEl>
                                          <p:spTgt spid="5124"/>
                                        </p:tgtEl>
                                      </p:cBhvr>
                                      <p:to x="100000" y="60000"/>
                                    </p:animScale>
                                    <p:animScale>
                                      <p:cBhvr>
                                        <p:cTn id="46" dur="166" decel="50000">
                                          <p:stCondLst>
                                            <p:cond delay="676"/>
                                          </p:stCondLst>
                                        </p:cTn>
                                        <p:tgtEl>
                                          <p:spTgt spid="5124"/>
                                        </p:tgtEl>
                                      </p:cBhvr>
                                      <p:to x="100000" y="100000"/>
                                    </p:animScale>
                                    <p:animScale>
                                      <p:cBhvr>
                                        <p:cTn id="47" dur="26">
                                          <p:stCondLst>
                                            <p:cond delay="1312"/>
                                          </p:stCondLst>
                                        </p:cTn>
                                        <p:tgtEl>
                                          <p:spTgt spid="5124"/>
                                        </p:tgtEl>
                                      </p:cBhvr>
                                      <p:to x="100000" y="80000"/>
                                    </p:animScale>
                                    <p:animScale>
                                      <p:cBhvr>
                                        <p:cTn id="48" dur="166" decel="50000">
                                          <p:stCondLst>
                                            <p:cond delay="1338"/>
                                          </p:stCondLst>
                                        </p:cTn>
                                        <p:tgtEl>
                                          <p:spTgt spid="5124"/>
                                        </p:tgtEl>
                                      </p:cBhvr>
                                      <p:to x="100000" y="100000"/>
                                    </p:animScale>
                                    <p:animScale>
                                      <p:cBhvr>
                                        <p:cTn id="49" dur="26">
                                          <p:stCondLst>
                                            <p:cond delay="1642"/>
                                          </p:stCondLst>
                                        </p:cTn>
                                        <p:tgtEl>
                                          <p:spTgt spid="5124"/>
                                        </p:tgtEl>
                                      </p:cBhvr>
                                      <p:to x="100000" y="90000"/>
                                    </p:animScale>
                                    <p:animScale>
                                      <p:cBhvr>
                                        <p:cTn id="50" dur="166" decel="50000">
                                          <p:stCondLst>
                                            <p:cond delay="1668"/>
                                          </p:stCondLst>
                                        </p:cTn>
                                        <p:tgtEl>
                                          <p:spTgt spid="5124"/>
                                        </p:tgtEl>
                                      </p:cBhvr>
                                      <p:to x="100000" y="100000"/>
                                    </p:animScale>
                                    <p:animScale>
                                      <p:cBhvr>
                                        <p:cTn id="51" dur="26">
                                          <p:stCondLst>
                                            <p:cond delay="1808"/>
                                          </p:stCondLst>
                                        </p:cTn>
                                        <p:tgtEl>
                                          <p:spTgt spid="5124"/>
                                        </p:tgtEl>
                                      </p:cBhvr>
                                      <p:to x="100000" y="95000"/>
                                    </p:animScale>
                                    <p:animScale>
                                      <p:cBhvr>
                                        <p:cTn id="52" dur="166" decel="50000">
                                          <p:stCondLst>
                                            <p:cond delay="1834"/>
                                          </p:stCondLst>
                                        </p:cTn>
                                        <p:tgtEl>
                                          <p:spTgt spid="5124"/>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5125"/>
                                        </p:tgtEl>
                                        <p:attrNameLst>
                                          <p:attrName>style.visibility</p:attrName>
                                        </p:attrNameLst>
                                      </p:cBhvr>
                                      <p:to>
                                        <p:strVal val="visible"/>
                                      </p:to>
                                    </p:set>
                                    <p:animEffect transition="in" filter="wipe(down)">
                                      <p:cBhvr>
                                        <p:cTn id="55" dur="580">
                                          <p:stCondLst>
                                            <p:cond delay="0"/>
                                          </p:stCondLst>
                                        </p:cTn>
                                        <p:tgtEl>
                                          <p:spTgt spid="5125"/>
                                        </p:tgtEl>
                                      </p:cBhvr>
                                    </p:animEffect>
                                    <p:anim calcmode="lin" valueType="num">
                                      <p:cBhvr>
                                        <p:cTn id="56" dur="1822" tmFilter="0,0; 0.14,0.36; 0.43,0.73; 0.71,0.91; 1.0,1.0">
                                          <p:stCondLst>
                                            <p:cond delay="0"/>
                                          </p:stCondLst>
                                        </p:cTn>
                                        <p:tgtEl>
                                          <p:spTgt spid="5125"/>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5125"/>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5125"/>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5125"/>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5125"/>
                                        </p:tgtEl>
                                        <p:attrNameLst>
                                          <p:attrName>ppt_y</p:attrName>
                                        </p:attrNameLst>
                                      </p:cBhvr>
                                      <p:tavLst>
                                        <p:tav tm="0" fmla="#ppt_y-sin(pi*$)/81">
                                          <p:val>
                                            <p:fltVal val="0"/>
                                          </p:val>
                                        </p:tav>
                                        <p:tav tm="100000">
                                          <p:val>
                                            <p:fltVal val="1"/>
                                          </p:val>
                                        </p:tav>
                                      </p:tavLst>
                                    </p:anim>
                                    <p:animScale>
                                      <p:cBhvr>
                                        <p:cTn id="61" dur="26">
                                          <p:stCondLst>
                                            <p:cond delay="650"/>
                                          </p:stCondLst>
                                        </p:cTn>
                                        <p:tgtEl>
                                          <p:spTgt spid="5125"/>
                                        </p:tgtEl>
                                      </p:cBhvr>
                                      <p:to x="100000" y="60000"/>
                                    </p:animScale>
                                    <p:animScale>
                                      <p:cBhvr>
                                        <p:cTn id="62" dur="166" decel="50000">
                                          <p:stCondLst>
                                            <p:cond delay="676"/>
                                          </p:stCondLst>
                                        </p:cTn>
                                        <p:tgtEl>
                                          <p:spTgt spid="5125"/>
                                        </p:tgtEl>
                                      </p:cBhvr>
                                      <p:to x="100000" y="100000"/>
                                    </p:animScale>
                                    <p:animScale>
                                      <p:cBhvr>
                                        <p:cTn id="63" dur="26">
                                          <p:stCondLst>
                                            <p:cond delay="1312"/>
                                          </p:stCondLst>
                                        </p:cTn>
                                        <p:tgtEl>
                                          <p:spTgt spid="5125"/>
                                        </p:tgtEl>
                                      </p:cBhvr>
                                      <p:to x="100000" y="80000"/>
                                    </p:animScale>
                                    <p:animScale>
                                      <p:cBhvr>
                                        <p:cTn id="64" dur="166" decel="50000">
                                          <p:stCondLst>
                                            <p:cond delay="1338"/>
                                          </p:stCondLst>
                                        </p:cTn>
                                        <p:tgtEl>
                                          <p:spTgt spid="5125"/>
                                        </p:tgtEl>
                                      </p:cBhvr>
                                      <p:to x="100000" y="100000"/>
                                    </p:animScale>
                                    <p:animScale>
                                      <p:cBhvr>
                                        <p:cTn id="65" dur="26">
                                          <p:stCondLst>
                                            <p:cond delay="1642"/>
                                          </p:stCondLst>
                                        </p:cTn>
                                        <p:tgtEl>
                                          <p:spTgt spid="5125"/>
                                        </p:tgtEl>
                                      </p:cBhvr>
                                      <p:to x="100000" y="90000"/>
                                    </p:animScale>
                                    <p:animScale>
                                      <p:cBhvr>
                                        <p:cTn id="66" dur="166" decel="50000">
                                          <p:stCondLst>
                                            <p:cond delay="1668"/>
                                          </p:stCondLst>
                                        </p:cTn>
                                        <p:tgtEl>
                                          <p:spTgt spid="5125"/>
                                        </p:tgtEl>
                                      </p:cBhvr>
                                      <p:to x="100000" y="100000"/>
                                    </p:animScale>
                                    <p:animScale>
                                      <p:cBhvr>
                                        <p:cTn id="67" dur="26">
                                          <p:stCondLst>
                                            <p:cond delay="1808"/>
                                          </p:stCondLst>
                                        </p:cTn>
                                        <p:tgtEl>
                                          <p:spTgt spid="5125"/>
                                        </p:tgtEl>
                                      </p:cBhvr>
                                      <p:to x="100000" y="95000"/>
                                    </p:animScale>
                                    <p:animScale>
                                      <p:cBhvr>
                                        <p:cTn id="68" dur="166" decel="50000">
                                          <p:stCondLst>
                                            <p:cond delay="1834"/>
                                          </p:stCondLst>
                                        </p:cTn>
                                        <p:tgtEl>
                                          <p:spTgt spid="5125"/>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wipe(down)">
                                      <p:cBhvr>
                                        <p:cTn id="71" dur="580">
                                          <p:stCondLst>
                                            <p:cond delay="0"/>
                                          </p:stCondLst>
                                        </p:cTn>
                                        <p:tgtEl>
                                          <p:spTgt spid="17"/>
                                        </p:tgtEl>
                                      </p:cBhvr>
                                    </p:animEffect>
                                    <p:anim calcmode="lin" valueType="num">
                                      <p:cBhvr>
                                        <p:cTn id="72"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77" dur="26">
                                          <p:stCondLst>
                                            <p:cond delay="650"/>
                                          </p:stCondLst>
                                        </p:cTn>
                                        <p:tgtEl>
                                          <p:spTgt spid="17"/>
                                        </p:tgtEl>
                                      </p:cBhvr>
                                      <p:to x="100000" y="60000"/>
                                    </p:animScale>
                                    <p:animScale>
                                      <p:cBhvr>
                                        <p:cTn id="78" dur="166" decel="50000">
                                          <p:stCondLst>
                                            <p:cond delay="676"/>
                                          </p:stCondLst>
                                        </p:cTn>
                                        <p:tgtEl>
                                          <p:spTgt spid="17"/>
                                        </p:tgtEl>
                                      </p:cBhvr>
                                      <p:to x="100000" y="100000"/>
                                    </p:animScale>
                                    <p:animScale>
                                      <p:cBhvr>
                                        <p:cTn id="79" dur="26">
                                          <p:stCondLst>
                                            <p:cond delay="1312"/>
                                          </p:stCondLst>
                                        </p:cTn>
                                        <p:tgtEl>
                                          <p:spTgt spid="17"/>
                                        </p:tgtEl>
                                      </p:cBhvr>
                                      <p:to x="100000" y="80000"/>
                                    </p:animScale>
                                    <p:animScale>
                                      <p:cBhvr>
                                        <p:cTn id="80" dur="166" decel="50000">
                                          <p:stCondLst>
                                            <p:cond delay="1338"/>
                                          </p:stCondLst>
                                        </p:cTn>
                                        <p:tgtEl>
                                          <p:spTgt spid="17"/>
                                        </p:tgtEl>
                                      </p:cBhvr>
                                      <p:to x="100000" y="100000"/>
                                    </p:animScale>
                                    <p:animScale>
                                      <p:cBhvr>
                                        <p:cTn id="81" dur="26">
                                          <p:stCondLst>
                                            <p:cond delay="1642"/>
                                          </p:stCondLst>
                                        </p:cTn>
                                        <p:tgtEl>
                                          <p:spTgt spid="17"/>
                                        </p:tgtEl>
                                      </p:cBhvr>
                                      <p:to x="100000" y="90000"/>
                                    </p:animScale>
                                    <p:animScale>
                                      <p:cBhvr>
                                        <p:cTn id="82" dur="166" decel="50000">
                                          <p:stCondLst>
                                            <p:cond delay="1668"/>
                                          </p:stCondLst>
                                        </p:cTn>
                                        <p:tgtEl>
                                          <p:spTgt spid="17"/>
                                        </p:tgtEl>
                                      </p:cBhvr>
                                      <p:to x="100000" y="100000"/>
                                    </p:animScale>
                                    <p:animScale>
                                      <p:cBhvr>
                                        <p:cTn id="83" dur="26">
                                          <p:stCondLst>
                                            <p:cond delay="1808"/>
                                          </p:stCondLst>
                                        </p:cTn>
                                        <p:tgtEl>
                                          <p:spTgt spid="17"/>
                                        </p:tgtEl>
                                      </p:cBhvr>
                                      <p:to x="100000" y="95000"/>
                                    </p:animScale>
                                    <p:animScale>
                                      <p:cBhvr>
                                        <p:cTn id="84" dur="166" decel="50000">
                                          <p:stCondLst>
                                            <p:cond delay="1834"/>
                                          </p:stCondLst>
                                        </p:cTn>
                                        <p:tgtEl>
                                          <p:spTgt spid="17"/>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wipe(down)">
                                      <p:cBhvr>
                                        <p:cTn id="87" dur="580">
                                          <p:stCondLst>
                                            <p:cond delay="0"/>
                                          </p:stCondLst>
                                        </p:cTn>
                                        <p:tgtEl>
                                          <p:spTgt spid="16"/>
                                        </p:tgtEl>
                                      </p:cBhvr>
                                    </p:animEffect>
                                    <p:anim calcmode="lin" valueType="num">
                                      <p:cBhvr>
                                        <p:cTn id="8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93" dur="26">
                                          <p:stCondLst>
                                            <p:cond delay="650"/>
                                          </p:stCondLst>
                                        </p:cTn>
                                        <p:tgtEl>
                                          <p:spTgt spid="16"/>
                                        </p:tgtEl>
                                      </p:cBhvr>
                                      <p:to x="100000" y="60000"/>
                                    </p:animScale>
                                    <p:animScale>
                                      <p:cBhvr>
                                        <p:cTn id="94" dur="166" decel="50000">
                                          <p:stCondLst>
                                            <p:cond delay="676"/>
                                          </p:stCondLst>
                                        </p:cTn>
                                        <p:tgtEl>
                                          <p:spTgt spid="16"/>
                                        </p:tgtEl>
                                      </p:cBhvr>
                                      <p:to x="100000" y="100000"/>
                                    </p:animScale>
                                    <p:animScale>
                                      <p:cBhvr>
                                        <p:cTn id="95" dur="26">
                                          <p:stCondLst>
                                            <p:cond delay="1312"/>
                                          </p:stCondLst>
                                        </p:cTn>
                                        <p:tgtEl>
                                          <p:spTgt spid="16"/>
                                        </p:tgtEl>
                                      </p:cBhvr>
                                      <p:to x="100000" y="80000"/>
                                    </p:animScale>
                                    <p:animScale>
                                      <p:cBhvr>
                                        <p:cTn id="96" dur="166" decel="50000">
                                          <p:stCondLst>
                                            <p:cond delay="1338"/>
                                          </p:stCondLst>
                                        </p:cTn>
                                        <p:tgtEl>
                                          <p:spTgt spid="16"/>
                                        </p:tgtEl>
                                      </p:cBhvr>
                                      <p:to x="100000" y="100000"/>
                                    </p:animScale>
                                    <p:animScale>
                                      <p:cBhvr>
                                        <p:cTn id="97" dur="26">
                                          <p:stCondLst>
                                            <p:cond delay="1642"/>
                                          </p:stCondLst>
                                        </p:cTn>
                                        <p:tgtEl>
                                          <p:spTgt spid="16"/>
                                        </p:tgtEl>
                                      </p:cBhvr>
                                      <p:to x="100000" y="90000"/>
                                    </p:animScale>
                                    <p:animScale>
                                      <p:cBhvr>
                                        <p:cTn id="98" dur="166" decel="50000">
                                          <p:stCondLst>
                                            <p:cond delay="1668"/>
                                          </p:stCondLst>
                                        </p:cTn>
                                        <p:tgtEl>
                                          <p:spTgt spid="16"/>
                                        </p:tgtEl>
                                      </p:cBhvr>
                                      <p:to x="100000" y="100000"/>
                                    </p:animScale>
                                    <p:animScale>
                                      <p:cBhvr>
                                        <p:cTn id="99" dur="26">
                                          <p:stCondLst>
                                            <p:cond delay="1808"/>
                                          </p:stCondLst>
                                        </p:cTn>
                                        <p:tgtEl>
                                          <p:spTgt spid="16"/>
                                        </p:tgtEl>
                                      </p:cBhvr>
                                      <p:to x="100000" y="95000"/>
                                    </p:animScale>
                                    <p:animScale>
                                      <p:cBhvr>
                                        <p:cTn id="100" dur="166" decel="50000">
                                          <p:stCondLst>
                                            <p:cond delay="1834"/>
                                          </p:stCondLst>
                                        </p:cTn>
                                        <p:tgtEl>
                                          <p:spTgt spid="16"/>
                                        </p:tgtEl>
                                      </p:cBhvr>
                                      <p:to x="100000" y="100000"/>
                                    </p:animScale>
                                  </p:childTnLst>
                                </p:cTn>
                              </p:par>
                              <p:par>
                                <p:cTn id="101" presetID="26" presetClass="entr" presetSubtype="0" fill="hold" nodeType="with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wipe(down)">
                                      <p:cBhvr>
                                        <p:cTn id="103" dur="580">
                                          <p:stCondLst>
                                            <p:cond delay="0"/>
                                          </p:stCondLst>
                                        </p:cTn>
                                        <p:tgtEl>
                                          <p:spTgt spid="11"/>
                                        </p:tgtEl>
                                      </p:cBhvr>
                                    </p:animEffect>
                                    <p:anim calcmode="lin" valueType="num">
                                      <p:cBhvr>
                                        <p:cTn id="10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09" dur="26">
                                          <p:stCondLst>
                                            <p:cond delay="650"/>
                                          </p:stCondLst>
                                        </p:cTn>
                                        <p:tgtEl>
                                          <p:spTgt spid="11"/>
                                        </p:tgtEl>
                                      </p:cBhvr>
                                      <p:to x="100000" y="60000"/>
                                    </p:animScale>
                                    <p:animScale>
                                      <p:cBhvr>
                                        <p:cTn id="110" dur="166" decel="50000">
                                          <p:stCondLst>
                                            <p:cond delay="676"/>
                                          </p:stCondLst>
                                        </p:cTn>
                                        <p:tgtEl>
                                          <p:spTgt spid="11"/>
                                        </p:tgtEl>
                                      </p:cBhvr>
                                      <p:to x="100000" y="100000"/>
                                    </p:animScale>
                                    <p:animScale>
                                      <p:cBhvr>
                                        <p:cTn id="111" dur="26">
                                          <p:stCondLst>
                                            <p:cond delay="1312"/>
                                          </p:stCondLst>
                                        </p:cTn>
                                        <p:tgtEl>
                                          <p:spTgt spid="11"/>
                                        </p:tgtEl>
                                      </p:cBhvr>
                                      <p:to x="100000" y="80000"/>
                                    </p:animScale>
                                    <p:animScale>
                                      <p:cBhvr>
                                        <p:cTn id="112" dur="166" decel="50000">
                                          <p:stCondLst>
                                            <p:cond delay="1338"/>
                                          </p:stCondLst>
                                        </p:cTn>
                                        <p:tgtEl>
                                          <p:spTgt spid="11"/>
                                        </p:tgtEl>
                                      </p:cBhvr>
                                      <p:to x="100000" y="100000"/>
                                    </p:animScale>
                                    <p:animScale>
                                      <p:cBhvr>
                                        <p:cTn id="113" dur="26">
                                          <p:stCondLst>
                                            <p:cond delay="1642"/>
                                          </p:stCondLst>
                                        </p:cTn>
                                        <p:tgtEl>
                                          <p:spTgt spid="11"/>
                                        </p:tgtEl>
                                      </p:cBhvr>
                                      <p:to x="100000" y="90000"/>
                                    </p:animScale>
                                    <p:animScale>
                                      <p:cBhvr>
                                        <p:cTn id="114" dur="166" decel="50000">
                                          <p:stCondLst>
                                            <p:cond delay="1668"/>
                                          </p:stCondLst>
                                        </p:cTn>
                                        <p:tgtEl>
                                          <p:spTgt spid="11"/>
                                        </p:tgtEl>
                                      </p:cBhvr>
                                      <p:to x="100000" y="100000"/>
                                    </p:animScale>
                                    <p:animScale>
                                      <p:cBhvr>
                                        <p:cTn id="115" dur="26">
                                          <p:stCondLst>
                                            <p:cond delay="1808"/>
                                          </p:stCondLst>
                                        </p:cTn>
                                        <p:tgtEl>
                                          <p:spTgt spid="11"/>
                                        </p:tgtEl>
                                      </p:cBhvr>
                                      <p:to x="100000" y="95000"/>
                                    </p:animScale>
                                    <p:animScale>
                                      <p:cBhvr>
                                        <p:cTn id="116" dur="166" decel="50000">
                                          <p:stCondLst>
                                            <p:cond delay="1834"/>
                                          </p:stCondLst>
                                        </p:cTn>
                                        <p:tgtEl>
                                          <p:spTgt spid="11"/>
                                        </p:tgtEl>
                                      </p:cBhvr>
                                      <p:to x="100000" y="100000"/>
                                    </p:animScale>
                                  </p:childTnLst>
                                </p:cTn>
                              </p:par>
                              <p:par>
                                <p:cTn id="117" presetID="26" presetClass="entr" presetSubtype="0" fill="hold" nodeType="withEffect">
                                  <p:stCondLst>
                                    <p:cond delay="0"/>
                                  </p:stCondLst>
                                  <p:childTnLst>
                                    <p:set>
                                      <p:cBhvr>
                                        <p:cTn id="118" dur="1" fill="hold">
                                          <p:stCondLst>
                                            <p:cond delay="0"/>
                                          </p:stCondLst>
                                        </p:cTn>
                                        <p:tgtEl>
                                          <p:spTgt spid="13"/>
                                        </p:tgtEl>
                                        <p:attrNameLst>
                                          <p:attrName>style.visibility</p:attrName>
                                        </p:attrNameLst>
                                      </p:cBhvr>
                                      <p:to>
                                        <p:strVal val="visible"/>
                                      </p:to>
                                    </p:set>
                                    <p:animEffect transition="in" filter="wipe(down)">
                                      <p:cBhvr>
                                        <p:cTn id="119" dur="580">
                                          <p:stCondLst>
                                            <p:cond delay="0"/>
                                          </p:stCondLst>
                                        </p:cTn>
                                        <p:tgtEl>
                                          <p:spTgt spid="13"/>
                                        </p:tgtEl>
                                      </p:cBhvr>
                                    </p:animEffect>
                                    <p:anim calcmode="lin" valueType="num">
                                      <p:cBhvr>
                                        <p:cTn id="12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25" dur="26">
                                          <p:stCondLst>
                                            <p:cond delay="650"/>
                                          </p:stCondLst>
                                        </p:cTn>
                                        <p:tgtEl>
                                          <p:spTgt spid="13"/>
                                        </p:tgtEl>
                                      </p:cBhvr>
                                      <p:to x="100000" y="60000"/>
                                    </p:animScale>
                                    <p:animScale>
                                      <p:cBhvr>
                                        <p:cTn id="126" dur="166" decel="50000">
                                          <p:stCondLst>
                                            <p:cond delay="676"/>
                                          </p:stCondLst>
                                        </p:cTn>
                                        <p:tgtEl>
                                          <p:spTgt spid="13"/>
                                        </p:tgtEl>
                                      </p:cBhvr>
                                      <p:to x="100000" y="100000"/>
                                    </p:animScale>
                                    <p:animScale>
                                      <p:cBhvr>
                                        <p:cTn id="127" dur="26">
                                          <p:stCondLst>
                                            <p:cond delay="1312"/>
                                          </p:stCondLst>
                                        </p:cTn>
                                        <p:tgtEl>
                                          <p:spTgt spid="13"/>
                                        </p:tgtEl>
                                      </p:cBhvr>
                                      <p:to x="100000" y="80000"/>
                                    </p:animScale>
                                    <p:animScale>
                                      <p:cBhvr>
                                        <p:cTn id="128" dur="166" decel="50000">
                                          <p:stCondLst>
                                            <p:cond delay="1338"/>
                                          </p:stCondLst>
                                        </p:cTn>
                                        <p:tgtEl>
                                          <p:spTgt spid="13"/>
                                        </p:tgtEl>
                                      </p:cBhvr>
                                      <p:to x="100000" y="100000"/>
                                    </p:animScale>
                                    <p:animScale>
                                      <p:cBhvr>
                                        <p:cTn id="129" dur="26">
                                          <p:stCondLst>
                                            <p:cond delay="1642"/>
                                          </p:stCondLst>
                                        </p:cTn>
                                        <p:tgtEl>
                                          <p:spTgt spid="13"/>
                                        </p:tgtEl>
                                      </p:cBhvr>
                                      <p:to x="100000" y="90000"/>
                                    </p:animScale>
                                    <p:animScale>
                                      <p:cBhvr>
                                        <p:cTn id="130" dur="166" decel="50000">
                                          <p:stCondLst>
                                            <p:cond delay="1668"/>
                                          </p:stCondLst>
                                        </p:cTn>
                                        <p:tgtEl>
                                          <p:spTgt spid="13"/>
                                        </p:tgtEl>
                                      </p:cBhvr>
                                      <p:to x="100000" y="100000"/>
                                    </p:animScale>
                                    <p:animScale>
                                      <p:cBhvr>
                                        <p:cTn id="131" dur="26">
                                          <p:stCondLst>
                                            <p:cond delay="1808"/>
                                          </p:stCondLst>
                                        </p:cTn>
                                        <p:tgtEl>
                                          <p:spTgt spid="13"/>
                                        </p:tgtEl>
                                      </p:cBhvr>
                                      <p:to x="100000" y="95000"/>
                                    </p:animScale>
                                    <p:animScale>
                                      <p:cBhvr>
                                        <p:cTn id="132"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animBg="1"/>
      <p:bldP spid="1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1146</TotalTime>
  <Words>1845</Words>
  <Application>Microsoft Office PowerPoint</Application>
  <PresentationFormat>نمایش روی صفحه (4:3)</PresentationFormat>
  <Paragraphs>255</Paragraphs>
  <Slides>46</Slides>
  <Notes>1</Notes>
  <HiddenSlides>0</HiddenSlides>
  <MMClips>0</MMClips>
  <ScaleCrop>false</ScaleCrop>
  <HeadingPairs>
    <vt:vector size="4" baseType="variant">
      <vt:variant>
        <vt:lpstr>طرح زمینه</vt:lpstr>
      </vt:variant>
      <vt:variant>
        <vt:i4>1</vt:i4>
      </vt:variant>
      <vt:variant>
        <vt:lpstr>عنوان های اسلاید</vt:lpstr>
      </vt:variant>
      <vt:variant>
        <vt:i4>46</vt:i4>
      </vt:variant>
    </vt:vector>
  </HeadingPairs>
  <TitlesOfParts>
    <vt:vector size="47" baseType="lpstr">
      <vt:lpstr>Office Theme</vt:lpstr>
      <vt:lpstr>ارائه PowerPoint</vt:lpstr>
      <vt:lpstr>آموزش زبان فارسی 1</vt:lpstr>
      <vt:lpstr>ارائه PowerPoint</vt:lpstr>
      <vt:lpstr>رویکــــــــــــــــــــــرد برنامه ی درســــــــــــــی </vt:lpstr>
      <vt:lpstr>رویکرد مبتنی بر فرایند ذهنی و عقلی</vt:lpstr>
      <vt:lpstr>بررسی مسائل اجتماعی و فرایند های مبتنی بر آن </vt:lpstr>
      <vt:lpstr>رویکردی که به نیاز ها و علایق فراگیران تکیه دارد</vt:lpstr>
      <vt:lpstr>رویکـــــــــــــــــــــــرد علمـــــــــــــــــــــــی</vt:lpstr>
      <vt:lpstr>رویکردی که دروس را به صورت یک سیستم یا نظام در نظر می گیرد .</vt:lpstr>
      <vt:lpstr>اهــــــــــــــداف برنامه درســــــــــــــــــــــی</vt:lpstr>
      <vt:lpstr>اهــــــــــــــــداف اقتصــــــــــــــــــــــــــــــــــــــــادی</vt:lpstr>
      <vt:lpstr>اهــــــــــــــداف سیاســــــــــــــــــــــی</vt:lpstr>
      <vt:lpstr>اهـــــــــــــــــــــــداف مذهبــــــــــــــــــــــــــــی</vt:lpstr>
      <vt:lpstr>اهــــــــــــــــــداف اخلاقـــــــــــــــــــــــــــی</vt:lpstr>
      <vt:lpstr>اهــــــــــــــــــــــــــــــــداف فرهنـــــــــــــــــــــــگی</vt:lpstr>
      <vt:lpstr>اهــــــــــــــــــــــــــــــــداف اجتماعــــــــــــــــــــــــــی</vt:lpstr>
      <vt:lpstr>اهــــــــــــــــــــــداف هــــــــــــــــــــــــــــــــــنری</vt:lpstr>
      <vt:lpstr>اصول حاکم بر برنامه درسی</vt:lpstr>
      <vt:lpstr>ارائه PowerPoint</vt:lpstr>
      <vt:lpstr>ارائه PowerPoint</vt:lpstr>
      <vt:lpstr>تقويت مهارت های حسی  حرکتی</vt:lpstr>
      <vt:lpstr>ارائه PowerPoint</vt:lpstr>
      <vt:lpstr>خوانــــــــــدن و نوشــــــــــــــــــــتن </vt:lpstr>
      <vt:lpstr>روش های یاددهی یادگیری</vt:lpstr>
      <vt:lpstr>روش سخنرانـــــــــــــــــــی</vt:lpstr>
      <vt:lpstr>روش حفــــــــظ و تکـــــــــــــــــــرار</vt:lpstr>
      <vt:lpstr>روش پرســـــــــــش و پاســـــــــــــــــــخ</vt:lpstr>
      <vt:lpstr>روش نمایشـــــــــــــــــــــــــــــی</vt:lpstr>
      <vt:lpstr>روش ايفای نقــــــــــــــــــــــــــــــش</vt:lpstr>
      <vt:lpstr>روش گــــــــردش علمــــــــــــــــــــی</vt:lpstr>
      <vt:lpstr>نکته: همنشینی و به کار گیری همه ی روش ها با هم میتوانند یک آموزش مطلوب را رغم بزند</vt:lpstr>
      <vt:lpstr>آشنایی با جداول توالی مفاهیم،مهارت ها،نگرش ها</vt:lpstr>
      <vt:lpstr>آشنایی با جداول توالی مفاهیم،مهارت ها،نگرش ها</vt:lpstr>
      <vt:lpstr>شرایـــــــــــــــــط ارزشیابـــــــــــــــی</vt:lpstr>
      <vt:lpstr>شرایـــــــــــــــــط ارزشیابـــــــــــــــی</vt:lpstr>
      <vt:lpstr>شرایــــــــط اجـــــــــــــــــــــــرا</vt:lpstr>
      <vt:lpstr>بررســــی یک درس از کتاب فارسی</vt:lpstr>
      <vt:lpstr>رویکــــــــــــــرد برنامه ی درســـــــــــــی</vt:lpstr>
      <vt:lpstr>اهــــــــــــــداف برنامه درســــــــــــــــــــــی</vt:lpstr>
      <vt:lpstr>اهــــــــــــــداف برنامه درســــــــــــــــــــــی</vt:lpstr>
      <vt:lpstr>اهــــــــــــــداف برنامه درســــــــــــــــــــــی</vt:lpstr>
      <vt:lpstr>اصول حاکـــــم بر برنامه ی درســــــــــــی</vt:lpstr>
      <vt:lpstr>روش یاددهـــــــــــی یادگــــــــــــیری</vt:lpstr>
      <vt:lpstr>آشنایی با جداول توالی مفاهیم،مهارت ها،نگرش ها</vt:lpstr>
      <vt:lpstr>شرایـــــــــــــــــــــــــــــــــــــــــــــــط ارزشــــــــــــــــــــــــــیابی</vt:lpstr>
      <vt:lpstr>شرایـــــــــــــــــــــط اجـــــــــــــــرا</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رویکرد مبتنی بر فرایند ذهنی و عقلی</dc:title>
  <dc:creator>mohammad</dc:creator>
  <cp:lastModifiedBy>کاربر ناشناخته</cp:lastModifiedBy>
  <cp:revision>102</cp:revision>
  <dcterms:created xsi:type="dcterms:W3CDTF">2006-08-16T00:00:00Z</dcterms:created>
  <dcterms:modified xsi:type="dcterms:W3CDTF">2020-04-23T10:25:02Z</dcterms:modified>
</cp:coreProperties>
</file>