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B310B6-B23E-2443-9199-25D54693E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E3F02F55-481E-9C43-A0F3-2D365E0D4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CC0977B5-F330-2F48-9997-7D9AB814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3CC31FEA-8A4B-8543-B07B-5D37587B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E2180B58-E337-B048-811B-72C2B06A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100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163F7F-BD91-7B4B-9C70-425D3ABA2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FC04EE6C-326B-8640-9AC4-CA788F33D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31B5DA1F-A302-8845-A8E2-2AF2C5D56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FF0743D9-2BF1-1F44-BB79-BD550559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C0671AE1-3BB1-8841-A3C6-845D46ED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004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E76FA6C6-E385-0747-988B-2DF3D2C10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7C518B13-D1FA-AB42-965D-03D012167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B32B6339-09BD-1143-982B-CD296914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0FE81D77-9CAF-7949-A309-689258807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B8722CEA-A297-6349-9741-263806E3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6910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F632826-6563-C042-8884-16710569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278ABBE7-CF5E-BC43-9342-1B61012EC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C198DD5-702D-814B-8691-E3DC72CC5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D644F35A-22F4-B344-8BB7-28C609136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9BA5A1E5-F0F4-3D47-AEE1-2559B402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120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94002E-08F1-C54D-B62B-328E4557D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FA3B60C7-0328-814E-8094-192F48976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EBC80C26-904C-D146-9674-FD96B779E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3E523565-87D8-3F4C-8B4B-F9236296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E1F9433B-F508-F843-8F89-659BC08A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445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0974CE-DAD2-2448-B3C2-FB83B9B5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0C5BD91F-2504-B043-B310-113F9F96F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7547AA09-3DB3-9944-95F5-5691B3905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BCFF4D5D-91F3-5C4F-A877-AC310A47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00A8B74D-882B-2E40-ACAB-BE5FDF35A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45465B37-3C5E-8340-9547-26CFFE2E2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134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AA28E2-467D-B642-A647-A97DB8721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E10B428C-D42F-214A-A089-A6DB904C7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03043040-110F-B74D-A15E-B2343A54B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BE946E56-AA94-C040-8CB6-2F5F2B265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ADB494E9-0AA0-1A41-82E4-5CD0D8FF9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241116A6-BE66-CF4C-BE11-965A6D15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F9693C23-40F3-4D40-A42D-A29A3B854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913910A2-D18F-BE44-962F-660719A1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16649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920148-4EAE-B947-ACA0-00D05474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B8D086B7-3F36-A049-B4E6-64AE32A5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6D08483B-0064-9849-ADCC-A0727866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BACD1249-88D1-1E40-9AD2-4056B690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75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9547F518-8440-0347-B465-FC4946BF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569BCEE9-3186-B044-B6B7-459C6915C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57C00274-7541-184E-9369-F3E83948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1338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FD219-63AA-ED4A-8863-6AEA9B99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480EE850-0B11-7045-9597-47541CE9B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D81A4A75-4709-D248-9FB3-D9050D3D8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8A6DF634-A073-0A42-BCE5-00AE850A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51B8F926-31FE-6545-9CCE-BD5A1654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7DC4E788-CAC3-404F-A14A-7AA51E85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24642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F919A5-DF66-2B41-A190-B8B8EAC44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27C03B22-0C00-B44E-AC9A-BF93C7547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D9B04184-3CE5-6C4F-B54D-98730B4F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F02EBAD7-0ECE-554D-9CF3-2096E845F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D059482A-F452-5447-9F2D-0B3D64F49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E15986BF-0D1C-ED40-B562-F92F8745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28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81C34420-9761-C144-90D1-41C2BA55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2551C8EA-CBA9-AD4F-9AF2-CE23CA3B8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19316761-7833-CD4A-A725-F9E92F094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0488D-975E-2E4D-BE44-4D9AF06440D5}" type="datetimeFigureOut">
              <a:rPr lang="fa-IR"/>
              <a:t>13/09/1441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2C58E629-3864-BA4D-9A32-3B639E99F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26F78C29-AB78-2E41-A914-CB56083C8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B08FC-CFD0-004A-BA33-C0859362C6D5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423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1F2E13-F949-B147-A449-8ABC6E4C3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C4C45CAF-2D5F-474F-845A-6F3ED6386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0" cy="12192001"/>
          </a:xfrm>
        </p:spPr>
      </p:pic>
      <p:pic>
        <p:nvPicPr>
          <p:cNvPr id="6" name="ادبیات کودک و نوجوان _1588683411728.mp3">
            <a:hlinkClick r:id="" action="ppaction://media"/>
            <a:extLst>
              <a:ext uri="{FF2B5EF4-FFF2-40B4-BE49-F238E27FC236}">
                <a16:creationId xmlns:a16="http://schemas.microsoft.com/office/drawing/2014/main" id="{1C42D931-656B-504F-B600-61D79EAD3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F1894D-1D9F-9044-B99D-C1855EDC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A12BDC8-744C-FB40-AAE7-1F7E3D32D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6007" y="-2737996"/>
            <a:ext cx="6999988" cy="12192001"/>
          </a:xfrm>
        </p:spPr>
      </p:pic>
    </p:spTree>
    <p:extLst>
      <p:ext uri="{BB962C8B-B14F-4D97-AF65-F5344CB8AC3E}">
        <p14:creationId xmlns:p14="http://schemas.microsoft.com/office/powerpoint/2010/main" val="3989194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36BFF4-B438-F34C-A9B4-A01C96D4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CDEAF206-5F1A-D44B-8022-8FDEEEF7D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0485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FD2ADF-9CF8-3E42-A6B1-6A955979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B10751C7-16D5-6D4B-845A-21ECE0874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3248425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1053A5-8D54-8A43-9BAE-1C0B5A2D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F98ED1EE-7D90-0D4E-A988-FE56726CD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7847" y="-2587847"/>
            <a:ext cx="7016310" cy="12192003"/>
          </a:xfrm>
        </p:spPr>
      </p:pic>
    </p:spTree>
    <p:extLst>
      <p:ext uri="{BB962C8B-B14F-4D97-AF65-F5344CB8AC3E}">
        <p14:creationId xmlns:p14="http://schemas.microsoft.com/office/powerpoint/2010/main" val="70647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60252C-2FC7-9E45-99C6-1A717433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ABB9A7A0-C2F2-5C41-A0B2-247664FEC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7999" cy="12192002"/>
          </a:xfrm>
        </p:spPr>
      </p:pic>
    </p:spTree>
    <p:extLst>
      <p:ext uri="{BB962C8B-B14F-4D97-AF65-F5344CB8AC3E}">
        <p14:creationId xmlns:p14="http://schemas.microsoft.com/office/powerpoint/2010/main" val="328342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EA2AB2-50C0-4E4A-8B35-C5A1EA5E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03231066-7EEE-964E-AADE-68DE0CC59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1" cy="12191997"/>
          </a:xfrm>
        </p:spPr>
      </p:pic>
    </p:spTree>
    <p:extLst>
      <p:ext uri="{BB962C8B-B14F-4D97-AF65-F5344CB8AC3E}">
        <p14:creationId xmlns:p14="http://schemas.microsoft.com/office/powerpoint/2010/main" val="2662834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35CA7-CBF2-9148-BD88-2CFFD9B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FF2FC420-E1FE-134D-AA8E-35F001931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10342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D48FA-8FDA-B24F-9A2F-E0A1F4B2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72E2877B-7F0D-D04E-8EE1-067559B8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</p:spPr>
      </p:pic>
    </p:spTree>
    <p:extLst>
      <p:ext uri="{BB962C8B-B14F-4D97-AF65-F5344CB8AC3E}">
        <p14:creationId xmlns:p14="http://schemas.microsoft.com/office/powerpoint/2010/main" val="2577953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702214-281F-3E42-B22D-204CB34E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52ED25D0-27CF-F34B-94A6-6DE576C31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0" y="0"/>
            <a:ext cx="11820465" cy="6858000"/>
          </a:xfrm>
        </p:spPr>
      </p:pic>
    </p:spTree>
    <p:extLst>
      <p:ext uri="{BB962C8B-B14F-4D97-AF65-F5344CB8AC3E}">
        <p14:creationId xmlns:p14="http://schemas.microsoft.com/office/powerpoint/2010/main" val="234096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D3762C-9D6B-7D4F-AAF6-17A43E21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23268A98-779D-5047-91CE-EF4C4A61D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6868" y="-2587132"/>
            <a:ext cx="6698264" cy="12192000"/>
          </a:xfrm>
        </p:spPr>
      </p:pic>
    </p:spTree>
    <p:extLst>
      <p:ext uri="{BB962C8B-B14F-4D97-AF65-F5344CB8AC3E}">
        <p14:creationId xmlns:p14="http://schemas.microsoft.com/office/powerpoint/2010/main" val="336114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B86A1A-8934-0948-A09B-72DF9143A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399DDA0-FE07-BA4F-AA02-2F04F205A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</p:spTree>
    <p:extLst>
      <p:ext uri="{BB962C8B-B14F-4D97-AF65-F5344CB8AC3E}">
        <p14:creationId xmlns:p14="http://schemas.microsoft.com/office/powerpoint/2010/main" val="2686944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769621-68F8-3C4F-9138-29489C83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813A0C87-B2D3-A841-B1CB-CE1A224E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87134"/>
            <a:ext cx="6858000" cy="12032265"/>
          </a:xfrm>
        </p:spPr>
      </p:pic>
    </p:spTree>
    <p:extLst>
      <p:ext uri="{BB962C8B-B14F-4D97-AF65-F5344CB8AC3E}">
        <p14:creationId xmlns:p14="http://schemas.microsoft.com/office/powerpoint/2010/main" val="2390394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C2D001-7580-0F4D-8AB1-F01B252B6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5B16B9A-E761-9645-A126-931E1245A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3"/>
            <a:ext cx="6858001" cy="12192001"/>
          </a:xfrm>
        </p:spPr>
      </p:pic>
    </p:spTree>
    <p:extLst>
      <p:ext uri="{BB962C8B-B14F-4D97-AF65-F5344CB8AC3E}">
        <p14:creationId xmlns:p14="http://schemas.microsoft.com/office/powerpoint/2010/main" val="111895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02BF0A-FD60-CC42-8D6C-DB0CDDE3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25372F87-8E30-C142-9E22-5E7D97C45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2"/>
            <a:ext cx="6857999" cy="12192004"/>
          </a:xfrm>
        </p:spPr>
      </p:pic>
    </p:spTree>
    <p:extLst>
      <p:ext uri="{BB962C8B-B14F-4D97-AF65-F5344CB8AC3E}">
        <p14:creationId xmlns:p14="http://schemas.microsoft.com/office/powerpoint/2010/main" val="320695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4E5B7E-A2CD-1D48-9B15-AA16B5A7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315D1B2B-643D-204C-8C64-C6B300313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720285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F8723B-C731-2948-A063-E84347676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7018B3FA-62CD-D54C-B02B-DDF107FBA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62629615"/>
      </p:ext>
    </p:extLst>
  </p:cSld>
  <p:clrMapOvr>
    <a:masterClrMapping/>
  </p:clrMapOvr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17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17</vt:i4>
      </vt:variant>
    </vt:vector>
  </HeadingPairs>
  <TitlesOfParts>
    <vt:vector size="18" baseType="lpstr">
      <vt:lpstr>طرح زمینه Office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989143616696</dc:creator>
  <cp:lastModifiedBy>989143616696</cp:lastModifiedBy>
  <cp:revision>6</cp:revision>
  <dcterms:created xsi:type="dcterms:W3CDTF">2020-05-05T08:49:35Z</dcterms:created>
  <dcterms:modified xsi:type="dcterms:W3CDTF">2020-05-05T15:10:43Z</dcterms:modified>
</cp:coreProperties>
</file>