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5" Type="http://schemas.openxmlformats.org/officeDocument/2006/relationships/slide" Target="slides/slide4.xml" /><Relationship Id="rId10" Type="http://schemas.openxmlformats.org/officeDocument/2006/relationships/tableStyles" Target="tableStyles.xml" /><Relationship Id="rId4" Type="http://schemas.openxmlformats.org/officeDocument/2006/relationships/slide" Target="slides/slide3.xml" /><Relationship Id="rId9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عنوان اسلاید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9F34431-02BC-1D4E-A59D-74D25D048C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79AF5C1A-C404-724E-B57B-8036852D29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برای ویرایش نسخه اصلی سبک زیرنویس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7A3B1D7E-9549-DB4B-8E2F-F70E7D95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C13B7E5E-C94A-894C-839C-415097924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DA67BEEB-851A-414C-B64B-7612F23C9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855135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 متن عمود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734597B-2594-D646-A105-001B0240A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1E596E57-5BF5-1A4F-A5EA-FA4939DB0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CEBD88F3-3852-DB43-B55D-F74026CDE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25CD1450-7BCC-D649-A604-DBE8A287D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16982A35-B07C-694D-B535-0B3C8ED26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6416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عمودی و مت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ی 1">
            <a:extLst>
              <a:ext uri="{FF2B5EF4-FFF2-40B4-BE49-F238E27FC236}">
                <a16:creationId xmlns:a16="http://schemas.microsoft.com/office/drawing/2014/main" id="{6027C23F-9FBF-0747-92A1-7CEF908FF9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عمودی 2">
            <a:extLst>
              <a:ext uri="{FF2B5EF4-FFF2-40B4-BE49-F238E27FC236}">
                <a16:creationId xmlns:a16="http://schemas.microsoft.com/office/drawing/2014/main" id="{32D61D49-782D-E643-B5A8-1AC7811AF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DD41F963-EB8F-7544-AF49-743CC959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6410EF93-2A36-564C-959B-FC27589E3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DC7E3B32-1E07-2C47-A517-95802D10C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9800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 محتو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1E4E3BD-E5CD-3844-9C6A-54B2775C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6917F8EA-5117-9441-92F7-3AC12874B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887D5544-E7BA-8949-968C-22861F664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591E9EA0-2D0C-F64D-AF54-AF1425542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D5A89D06-39F0-2D46-834E-D63B15C9D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9165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سربرگ بخ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E11802E-A95A-FC46-A2EE-D8D45170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C9E4746F-2941-F846-A146-E14289503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6C130F9F-435E-4F44-AEC7-F3FF4D88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F99FD133-275B-9143-9EFF-74E1C149D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078FCD11-998E-F346-AF3B-783E157B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32033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دو محتو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75E46B1-897B-F24A-A36B-8CB0D97EC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F8B029B5-5782-EA4E-A840-138F7BBDF8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7098532B-B1D8-F440-AE9B-8436E3520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208ABB03-8AE5-F64A-942C-659E44158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920C7A3D-043A-2B42-9CD1-17E8045CD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8EE99DD7-7755-8F4E-9A8E-DB4D05EF4A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5778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یس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896A70E-B276-BA4B-9F87-B5B56D0C4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02141803-0323-F24C-882D-96C91227A6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4" name="نگهدارنده مکان محتوا 3">
            <a:extLst>
              <a:ext uri="{FF2B5EF4-FFF2-40B4-BE49-F238E27FC236}">
                <a16:creationId xmlns:a16="http://schemas.microsoft.com/office/drawing/2014/main" id="{8DBD9C66-2781-904F-A934-FD3B8E70EC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5" name="نگهدارنده مکان متن 4">
            <a:extLst>
              <a:ext uri="{FF2B5EF4-FFF2-40B4-BE49-F238E27FC236}">
                <a16:creationId xmlns:a16="http://schemas.microsoft.com/office/drawing/2014/main" id="{6B7E17C6-1442-1742-9307-434D306158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6" name="نگهدارنده مکان محتوا 5">
            <a:extLst>
              <a:ext uri="{FF2B5EF4-FFF2-40B4-BE49-F238E27FC236}">
                <a16:creationId xmlns:a16="http://schemas.microsoft.com/office/drawing/2014/main" id="{C6D445F4-9C56-524F-AB0D-69A22238A7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7" name="نگهدارنده مکان تاریخ 6">
            <a:extLst>
              <a:ext uri="{FF2B5EF4-FFF2-40B4-BE49-F238E27FC236}">
                <a16:creationId xmlns:a16="http://schemas.microsoft.com/office/drawing/2014/main" id="{27C37663-9F05-2F42-ACCF-A55207B5F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8" name="نگهدارنده مکان پانویس 7">
            <a:extLst>
              <a:ext uri="{FF2B5EF4-FFF2-40B4-BE49-F238E27FC236}">
                <a16:creationId xmlns:a16="http://schemas.microsoft.com/office/drawing/2014/main" id="{8F172BF6-F433-3A40-9F86-2FC4BA7E0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نگهدارنده مکان شماره اسلاید 8">
            <a:extLst>
              <a:ext uri="{FF2B5EF4-FFF2-40B4-BE49-F238E27FC236}">
                <a16:creationId xmlns:a16="http://schemas.microsoft.com/office/drawing/2014/main" id="{A86CF26B-25DD-6945-B1F0-99AAA1EE1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578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تنه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B56A493-2DAD-F74E-907F-35DB41ED6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اریخ 2">
            <a:extLst>
              <a:ext uri="{FF2B5EF4-FFF2-40B4-BE49-F238E27FC236}">
                <a16:creationId xmlns:a16="http://schemas.microsoft.com/office/drawing/2014/main" id="{B4793311-B9DA-5741-BC02-2F833953D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4" name="نگهدارنده مکان پانویس 3">
            <a:extLst>
              <a:ext uri="{FF2B5EF4-FFF2-40B4-BE49-F238E27FC236}">
                <a16:creationId xmlns:a16="http://schemas.microsoft.com/office/drawing/2014/main" id="{7E3D0BF1-478A-5944-92A6-3EABE4261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نگهدارنده مکان شماره اسلاید 4">
            <a:extLst>
              <a:ext uri="{FF2B5EF4-FFF2-40B4-BE49-F238E27FC236}">
                <a16:creationId xmlns:a16="http://schemas.microsoft.com/office/drawing/2014/main" id="{D5DC9DD6-49CC-994B-9EA5-0B8CE6AE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321787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خال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تاریخ 1">
            <a:extLst>
              <a:ext uri="{FF2B5EF4-FFF2-40B4-BE49-F238E27FC236}">
                <a16:creationId xmlns:a16="http://schemas.microsoft.com/office/drawing/2014/main" id="{A8542FF4-D7DB-5943-AD5A-1EDC3BDD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3" name="نگهدارنده مکان پانویس 2">
            <a:extLst>
              <a:ext uri="{FF2B5EF4-FFF2-40B4-BE49-F238E27FC236}">
                <a16:creationId xmlns:a16="http://schemas.microsoft.com/office/drawing/2014/main" id="{5390F2F9-61C1-524B-B181-FC11FAE83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نگهدارنده مکان شماره اسلاید 3">
            <a:extLst>
              <a:ext uri="{FF2B5EF4-FFF2-40B4-BE49-F238E27FC236}">
                <a16:creationId xmlns:a16="http://schemas.microsoft.com/office/drawing/2014/main" id="{9BC0B82E-E2F4-9A48-8C90-519770DA7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48534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ا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0CF516-61CA-8740-A4C5-5DA7E9FC8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حتوا 2">
            <a:extLst>
              <a:ext uri="{FF2B5EF4-FFF2-40B4-BE49-F238E27FC236}">
                <a16:creationId xmlns:a16="http://schemas.microsoft.com/office/drawing/2014/main" id="{6162F187-AAB8-664C-B71C-950731464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DE0EB383-454B-E145-9353-8545FE65D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7D9EC7BE-9BA6-9142-B710-EDE02FC08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134B7A62-4802-564D-90DE-9F384FC62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44C2FA54-AAF8-3B44-92B5-20F22E1B4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51728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تصویر با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9AB559-F09F-DF4C-A6D4-2F5EA30A1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تصویر 2">
            <a:extLst>
              <a:ext uri="{FF2B5EF4-FFF2-40B4-BE49-F238E27FC236}">
                <a16:creationId xmlns:a16="http://schemas.microsoft.com/office/drawing/2014/main" id="{47DACEE6-D538-424F-BAD5-4D14DB8ABC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نگهدارنده مکان متن 3">
            <a:extLst>
              <a:ext uri="{FF2B5EF4-FFF2-40B4-BE49-F238E27FC236}">
                <a16:creationId xmlns:a16="http://schemas.microsoft.com/office/drawing/2014/main" id="{B1B92692-6675-6A41-9D8C-71E18BA41F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برای ویرایش سبک‌های متن اصلی، کلیک کنید</a:t>
            </a:r>
          </a:p>
        </p:txBody>
      </p:sp>
      <p:sp>
        <p:nvSpPr>
          <p:cNvPr id="5" name="نگهدارنده مکان تاریخ 4">
            <a:extLst>
              <a:ext uri="{FF2B5EF4-FFF2-40B4-BE49-F238E27FC236}">
                <a16:creationId xmlns:a16="http://schemas.microsoft.com/office/drawing/2014/main" id="{7810483A-CA67-1D44-9786-1467E06C5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6" name="نگهدارنده مکان پانویس 5">
            <a:extLst>
              <a:ext uri="{FF2B5EF4-FFF2-40B4-BE49-F238E27FC236}">
                <a16:creationId xmlns:a16="http://schemas.microsoft.com/office/drawing/2014/main" id="{9D4ADBEA-EFB0-3249-BD77-79782CE2C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نگهدارنده مکان شماره اسلاید 6">
            <a:extLst>
              <a:ext uri="{FF2B5EF4-FFF2-40B4-BE49-F238E27FC236}">
                <a16:creationId xmlns:a16="http://schemas.microsoft.com/office/drawing/2014/main" id="{55A0AF2E-663F-9047-B5AE-B5284DA50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7728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گهدارنده مکان عنوان 1">
            <a:extLst>
              <a:ext uri="{FF2B5EF4-FFF2-40B4-BE49-F238E27FC236}">
                <a16:creationId xmlns:a16="http://schemas.microsoft.com/office/drawing/2014/main" id="{CD499549-755F-C146-9365-6A4EF94EC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fa-IR"/>
              <a:t>برای ویرایش نسخه اصلی سبک عنوان کلیک کنید</a:t>
            </a:r>
          </a:p>
        </p:txBody>
      </p:sp>
      <p:sp>
        <p:nvSpPr>
          <p:cNvPr id="3" name="نگهدارنده مکان متن 2">
            <a:extLst>
              <a:ext uri="{FF2B5EF4-FFF2-40B4-BE49-F238E27FC236}">
                <a16:creationId xmlns:a16="http://schemas.microsoft.com/office/drawing/2014/main" id="{BDB3A2C4-5B52-3543-B6BE-FACF8C83E6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fa-IR"/>
              <a:t>برای ویرایش سبک‌های متن اصلی، کلیک کنید</a:t>
            </a:r>
          </a:p>
          <a:p>
            <a:pPr lvl="1"/>
            <a:r>
              <a:rPr lang="fa-IR"/>
              <a:t>سطح دوم</a:t>
            </a:r>
          </a:p>
          <a:p>
            <a:pPr lvl="2"/>
            <a:r>
              <a:rPr lang="fa-IR"/>
              <a:t>سطح سوم</a:t>
            </a:r>
          </a:p>
          <a:p>
            <a:pPr lvl="3"/>
            <a:r>
              <a:rPr lang="fa-IR"/>
              <a:t>سطح چهارم</a:t>
            </a:r>
          </a:p>
          <a:p>
            <a:pPr lvl="4"/>
            <a:r>
              <a:rPr lang="fa-IR"/>
              <a:t>سطح پنجم</a:t>
            </a:r>
          </a:p>
        </p:txBody>
      </p:sp>
      <p:sp>
        <p:nvSpPr>
          <p:cNvPr id="4" name="نگهدارنده مکان تاریخ 3">
            <a:extLst>
              <a:ext uri="{FF2B5EF4-FFF2-40B4-BE49-F238E27FC236}">
                <a16:creationId xmlns:a16="http://schemas.microsoft.com/office/drawing/2014/main" id="{4CC55B16-A6B1-C046-AF7A-353B0BC37E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E5AAA-D904-454C-839B-EB6CB560CB53}" type="datetimeFigureOut">
              <a:rPr lang="fa-IR"/>
              <a:t>18/09/1441</a:t>
            </a:fld>
            <a:endParaRPr lang="fa-IR"/>
          </a:p>
        </p:txBody>
      </p:sp>
      <p:sp>
        <p:nvSpPr>
          <p:cNvPr id="5" name="نگهدارنده مکان پانویس 4">
            <a:extLst>
              <a:ext uri="{FF2B5EF4-FFF2-40B4-BE49-F238E27FC236}">
                <a16:creationId xmlns:a16="http://schemas.microsoft.com/office/drawing/2014/main" id="{02EBA975-CA01-244A-AA98-899B094FC9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نگهدارنده مکان شماره اسلاید 5">
            <a:extLst>
              <a:ext uri="{FF2B5EF4-FFF2-40B4-BE49-F238E27FC236}">
                <a16:creationId xmlns:a16="http://schemas.microsoft.com/office/drawing/2014/main" id="{F629B5CC-EC02-9947-9EDA-5253F3D1C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2C92E-0E80-A548-9933-05C0229C7068}" type="slidenum">
              <a:rPr lang="fa-IR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13854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mp3" /><Relationship Id="rId1" Type="http://schemas.microsoft.com/office/2007/relationships/media" Target="../media/media1.mp3" /><Relationship Id="rId5" Type="http://schemas.openxmlformats.org/officeDocument/2006/relationships/image" Target="../media/image2.png" /><Relationship Id="rId4" Type="http://schemas.openxmlformats.org/officeDocument/2006/relationships/image" Target="../media/image1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p3" /><Relationship Id="rId1" Type="http://schemas.microsoft.com/office/2007/relationships/media" Target="../media/media2.mp3" /><Relationship Id="rId5" Type="http://schemas.openxmlformats.org/officeDocument/2006/relationships/image" Target="../media/image2.png" /><Relationship Id="rId4" Type="http://schemas.openxmlformats.org/officeDocument/2006/relationships/image" Target="../media/image3.jpe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p3" /><Relationship Id="rId1" Type="http://schemas.microsoft.com/office/2007/relationships/media" Target="../media/media3.mp3" /><Relationship Id="rId5" Type="http://schemas.openxmlformats.org/officeDocument/2006/relationships/image" Target="../media/image2.png" /><Relationship Id="rId4" Type="http://schemas.openxmlformats.org/officeDocument/2006/relationships/image" Target="../media/image4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p3" /><Relationship Id="rId1" Type="http://schemas.microsoft.com/office/2007/relationships/media" Target="../media/media4.mp3" /><Relationship Id="rId5" Type="http://schemas.openxmlformats.org/officeDocument/2006/relationships/image" Target="../media/image2.png" /><Relationship Id="rId4" Type="http://schemas.openxmlformats.org/officeDocument/2006/relationships/image" Target="../media/image5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p3" /><Relationship Id="rId1" Type="http://schemas.microsoft.com/office/2007/relationships/media" Target="../media/media5.mp3" /><Relationship Id="rId5" Type="http://schemas.openxmlformats.org/officeDocument/2006/relationships/image" Target="../media/image2.png" /><Relationship Id="rId4" Type="http://schemas.openxmlformats.org/officeDocument/2006/relationships/image" Target="../media/image6.jpe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10F6A8C-26FF-B848-B35F-104056056C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زیر نویس 2">
            <a:extLst>
              <a:ext uri="{FF2B5EF4-FFF2-40B4-BE49-F238E27FC236}">
                <a16:creationId xmlns:a16="http://schemas.microsoft.com/office/drawing/2014/main" id="{B65A31BA-765A-CE4C-99CA-ADA9273F8C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675C8AA9-7873-2143-B4DC-0AE81B152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34236" y="-2734238"/>
            <a:ext cx="6858001" cy="12326474"/>
          </a:xfrm>
          <a:prstGeom prst="rect">
            <a:avLst/>
          </a:prstGeom>
        </p:spPr>
      </p:pic>
      <p:pic>
        <p:nvPicPr>
          <p:cNvPr id="5" name="yagoob1_1589129579212.mp3">
            <a:hlinkClick r:id="" action="ppaction://media"/>
            <a:extLst>
              <a:ext uri="{FF2B5EF4-FFF2-40B4-BE49-F238E27FC236}">
                <a16:creationId xmlns:a16="http://schemas.microsoft.com/office/drawing/2014/main" id="{D3E9DEE9-4EB5-5745-991F-DA3A4BAFF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8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901EDE-5367-4940-BBFF-D69594B1B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4D0C500A-77B0-C34F-ADCD-8F2597EEC2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</p:spPr>
      </p:pic>
      <p:pic>
        <p:nvPicPr>
          <p:cNvPr id="3" name="yagoob2_1589129579214.mp3">
            <a:hlinkClick r:id="" action="ppaction://media"/>
            <a:extLst>
              <a:ext uri="{FF2B5EF4-FFF2-40B4-BE49-F238E27FC236}">
                <a16:creationId xmlns:a16="http://schemas.microsoft.com/office/drawing/2014/main" id="{5B2B243F-431B-E14C-8F32-9430D2167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27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FA5A486-7171-DC47-ABD5-9A79FBCD2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4B49CB2D-6A4E-2241-AAD5-A09DE21880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7999" cy="12192000"/>
          </a:xfrm>
        </p:spPr>
      </p:pic>
      <p:pic>
        <p:nvPicPr>
          <p:cNvPr id="3" name="yagoob3_1589129579215.mp3">
            <a:hlinkClick r:id="" action="ppaction://media"/>
            <a:extLst>
              <a:ext uri="{FF2B5EF4-FFF2-40B4-BE49-F238E27FC236}">
                <a16:creationId xmlns:a16="http://schemas.microsoft.com/office/drawing/2014/main" id="{569B856B-AB84-D24E-A1C7-6DB1E536A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0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4C9445-B320-804F-A57B-937AEF7FF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1EAFDA69-0225-3845-94EC-565182777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pic>
        <p:nvPicPr>
          <p:cNvPr id="3" name="gabls1_1589129579216.mp3">
            <a:hlinkClick r:id="" action="ppaction://media"/>
            <a:extLst>
              <a:ext uri="{FF2B5EF4-FFF2-40B4-BE49-F238E27FC236}">
                <a16:creationId xmlns:a16="http://schemas.microsoft.com/office/drawing/2014/main" id="{E7E1B3D6-2ECC-B544-B3ED-6C9F2E1C2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44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B50703F-4771-4E47-B1CF-374B024CE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تصویر 4">
            <a:extLst>
              <a:ext uri="{FF2B5EF4-FFF2-40B4-BE49-F238E27FC236}">
                <a16:creationId xmlns:a16="http://schemas.microsoft.com/office/drawing/2014/main" id="{BF7BF98E-0D9D-0347-A6E8-3329437F8E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</p:spPr>
      </p:pic>
      <p:pic>
        <p:nvPicPr>
          <p:cNvPr id="3" name="gabos2_1589129579217.mp3">
            <a:hlinkClick r:id="" action="ppaction://media"/>
            <a:extLst>
              <a:ext uri="{FF2B5EF4-FFF2-40B4-BE49-F238E27FC236}">
                <a16:creationId xmlns:a16="http://schemas.microsoft.com/office/drawing/2014/main" id="{D3BCCA9B-A237-DC4F-A181-1E27CA6C1E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7400" y="3200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طرح زمینه Office">
  <a:themeElements>
    <a:clrScheme name="دفتر کا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دفتر کا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دفتر کا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صفحه گسترده</PresentationFormat>
  <Slides>5</Slides>
  <Notes>0</Notes>
  <HiddenSlides>0</HiddenSlides>
  <ScaleCrop>false</ScaleCrop>
  <HeadingPairs>
    <vt:vector size="4" baseType="variant">
      <vt:variant>
        <vt:lpstr>طرح زمینه</vt:lpstr>
      </vt:variant>
      <vt:variant>
        <vt:i4>1</vt:i4>
      </vt:variant>
      <vt:variant>
        <vt:lpstr>عنوان های اسلاید</vt:lpstr>
      </vt:variant>
      <vt:variant>
        <vt:i4>5</vt:i4>
      </vt:variant>
    </vt:vector>
  </HeadingPairs>
  <TitlesOfParts>
    <vt:vector size="6" baseType="lpstr">
      <vt:lpstr>طرح زمینه Office</vt:lpstr>
      <vt:lpstr>ارائه PowerPoint</vt:lpstr>
      <vt:lpstr>ارائه PowerPoint</vt:lpstr>
      <vt:lpstr>ارائه PowerPoint</vt:lpstr>
      <vt:lpstr>ارائه PowerPoint</vt:lpstr>
      <vt:lpstr>ارائه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ارائه PowerPoint</dc:title>
  <dc:creator>کاربر ناشناخته</dc:creator>
  <cp:lastModifiedBy>کاربر ناشناخته</cp:lastModifiedBy>
  <cp:revision>8</cp:revision>
  <dcterms:created xsi:type="dcterms:W3CDTF">2020-05-10T14:50:38Z</dcterms:created>
  <dcterms:modified xsi:type="dcterms:W3CDTF">2020-05-10T17:29:22Z</dcterms:modified>
</cp:coreProperties>
</file>