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tableStyles" Target="tableStyle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theme" Target="theme/theme1.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viewProps" Target="viewProps.xml" /><Relationship Id="rId5" Type="http://schemas.openxmlformats.org/officeDocument/2006/relationships/slide" Target="slides/slide4.xml" /><Relationship Id="rId10"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عنوان اسلاید">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a-IR"/>
              <a:t>برای ویرایش نسخه اصلی سبک عنوان کلیک کنید</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a-IR"/>
              <a:t>برای ویرایش نسخه اصلی سبک زیرنویس کلیک کنید</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تصویر پانوراما با زیرنویس">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a-IR"/>
              <a:t>برای ویرایش نسخه اصلی سبک عنوان کلیک کنید</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a-IR"/>
              <a:t>برای افزودن تصویر نماد را کلیک کنید</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a:t>برای ویرایش سبک‌های متن اصلی، کلیک کنید</a:t>
            </a:r>
          </a:p>
        </p:txBody>
      </p:sp>
      <p:sp>
        <p:nvSpPr>
          <p:cNvPr id="5" name="Date Placeholder 4"/>
          <p:cNvSpPr>
            <a:spLocks noGrp="1"/>
          </p:cNvSpPr>
          <p:nvPr>
            <p:ph type="dt" sz="half" idx="10"/>
          </p:nvPr>
        </p:nvSpPr>
        <p:spPr/>
        <p:txBody>
          <a:bodyPr/>
          <a:lstStyle/>
          <a:p>
            <a:fld id="{48A87A34-81AB-432B-8DAE-1953F412C126}" type="datetimeFigureOut">
              <a:rPr lang="en-US" dirty="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عنوان و زیرنویس">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a-IR"/>
              <a:t>برای ویرایش نسخه اصلی سبک عنوان کلیک کنید</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a:t>برای ویرایش سبک‌های متن اصلی، کلیک کنید</a:t>
            </a:r>
          </a:p>
        </p:txBody>
      </p:sp>
      <p:sp>
        <p:nvSpPr>
          <p:cNvPr id="5" name="Date Placeholder 4"/>
          <p:cNvSpPr>
            <a:spLocks noGrp="1"/>
          </p:cNvSpPr>
          <p:nvPr>
            <p:ph type="dt" sz="half" idx="10"/>
          </p:nvPr>
        </p:nvSpPr>
        <p:spPr/>
        <p:txBody>
          <a:bodyPr/>
          <a:lstStyle/>
          <a:p>
            <a:fld id="{48A87A34-81AB-432B-8DAE-1953F412C126}" type="datetimeFigureOut">
              <a:rPr lang="en-US" dirty="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نقل قول با زیرنویس">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a-IR"/>
              <a:t>برای ویرایش نسخه اصلی سبک عنوان کلیک کنید</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a:t>برای ویرایش سبک‌های متن اصلی، کلیک کنید</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a:t>برای ویرایش سبک‌های متن اصلی، کلیک کنید</a:t>
            </a:r>
          </a:p>
        </p:txBody>
      </p:sp>
      <p:sp>
        <p:nvSpPr>
          <p:cNvPr id="5" name="Date Placeholder 4"/>
          <p:cNvSpPr>
            <a:spLocks noGrp="1"/>
          </p:cNvSpPr>
          <p:nvPr>
            <p:ph type="dt" sz="half" idx="10"/>
          </p:nvPr>
        </p:nvSpPr>
        <p:spPr/>
        <p:txBody>
          <a:bodyPr/>
          <a:lstStyle/>
          <a:p>
            <a:fld id="{48A87A34-81AB-432B-8DAE-1953F412C126}" type="datetimeFigureOut">
              <a:rPr lang="en-US" dirty="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کارت نام">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a-IR"/>
              <a:t>برای ویرایش نسخه اصلی سبک عنوان کلیک کنید</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a:t>برای ویرایش سبک‌های متن اصلی، کلیک کنید</a:t>
            </a:r>
          </a:p>
        </p:txBody>
      </p:sp>
      <p:sp>
        <p:nvSpPr>
          <p:cNvPr id="5" name="Date Placeholder 4"/>
          <p:cNvSpPr>
            <a:spLocks noGrp="1"/>
          </p:cNvSpPr>
          <p:nvPr>
            <p:ph type="dt" sz="half" idx="10"/>
          </p:nvPr>
        </p:nvSpPr>
        <p:spPr/>
        <p:txBody>
          <a:bodyPr/>
          <a:lstStyle/>
          <a:p>
            <a:fld id="{48A87A34-81AB-432B-8DAE-1953F412C126}" type="datetimeFigureOut">
              <a:rPr lang="en-US" dirty="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ستون">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a-IR"/>
              <a:t>برای ویرایش نسخه اصلی سبک عنوان کلیک کنید</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برای ویرایش سبک‌های متن اصلی، کلیک کنید</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برای ویرایش سبک‌های متن اصلی، کلیک کنید</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برای ویرایش سبک‌های متن اصلی، کلیک کنید</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برای ویرایش سبک‌های متن اصلی، کلیک کنید</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برای ویرایش سبک‌های متن اصلی، کلیک کنید</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برای ویرایش سبک‌های متن اصلی، کلیک کنید</a:t>
            </a:r>
          </a:p>
        </p:txBody>
      </p:sp>
      <p:sp>
        <p:nvSpPr>
          <p:cNvPr id="3" name="Date Placeholder 2"/>
          <p:cNvSpPr>
            <a:spLocks noGrp="1"/>
          </p:cNvSpPr>
          <p:nvPr>
            <p:ph type="dt" sz="half" idx="10"/>
          </p:nvPr>
        </p:nvSpPr>
        <p:spPr/>
        <p:txBody>
          <a:bodyPr/>
          <a:lstStyle/>
          <a:p>
            <a:fld id="{48A87A34-81AB-432B-8DAE-1953F412C126}" type="datetimeFigureOut">
              <a:rPr lang="en-US" dirty="0"/>
              <a:t>5/12/2020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ستون 3 تصویری">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a-IR"/>
              <a:t>برای ویرایش نسخه اصلی سبک عنوان کلیک کنید</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برای ویرایش سبک‌های متن اصلی، کلیک کنید</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a-IR"/>
              <a:t>برای افزودن تصویر نماد را کلیک کنید</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برای ویرایش سبک‌های متن اصلی، کلیک کنید</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برای ویرایش سبک‌های متن اصلی، کلیک کنید</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a-IR"/>
              <a:t>برای افزودن تصویر نماد را کلیک کنید</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برای ویرایش سبک‌های متن اصلی، کلیک کنید</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برای ویرایش سبک‌های متن اصلی، کلیک کنید</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a-IR"/>
              <a:t>برای افزودن تصویر نماد را کلیک کنید</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برای ویرایش سبک‌های متن اصلی، کلیک کنید</a:t>
            </a:r>
          </a:p>
        </p:txBody>
      </p:sp>
      <p:sp>
        <p:nvSpPr>
          <p:cNvPr id="3" name="Date Placeholder 2"/>
          <p:cNvSpPr>
            <a:spLocks noGrp="1"/>
          </p:cNvSpPr>
          <p:nvPr>
            <p:ph type="dt" sz="half" idx="10"/>
          </p:nvPr>
        </p:nvSpPr>
        <p:spPr/>
        <p:txBody>
          <a:bodyPr/>
          <a:lstStyle/>
          <a:p>
            <a:fld id="{48A87A34-81AB-432B-8DAE-1953F412C126}" type="datetimeFigureOut">
              <a:rPr lang="en-US" dirty="0"/>
              <a:t>5/12/2020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a-IR"/>
              <a:t>برای ویرایش نسخه اصلی سبک عنوان کلیک کنید</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سربرگ بخش">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a-IR"/>
              <a:t>برای ویرایش سبک‌های متن اصلی، کلیک کنید</a:t>
            </a:r>
          </a:p>
        </p:txBody>
      </p:sp>
      <p:sp>
        <p:nvSpPr>
          <p:cNvPr id="4" name="Date Placeholder 3"/>
          <p:cNvSpPr>
            <a:spLocks noGrp="1"/>
          </p:cNvSpPr>
          <p:nvPr>
            <p:ph type="dt" sz="half" idx="10"/>
          </p:nvPr>
        </p:nvSpPr>
        <p:spPr/>
        <p:txBody>
          <a:bodyPr/>
          <a:lstStyle/>
          <a:p>
            <a:fld id="{48A87A34-81AB-432B-8DAE-1953F412C126}" type="datetimeFigureOut">
              <a:rPr lang="en-US" dirty="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a-IR"/>
              <a:t>برای ویرایش نسخه اصلی سبک عنوان کلیک کنید</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برای ویرایش سبک‌های متن اصلی، کلیک کنید</a:t>
            </a:r>
          </a:p>
        </p:txBody>
      </p:sp>
      <p:sp>
        <p:nvSpPr>
          <p:cNvPr id="12" name="Content Placeholder 3"/>
          <p:cNvSpPr>
            <a:spLocks noGrp="1"/>
          </p:cNvSpPr>
          <p:nvPr>
            <p:ph sz="quarter" idx="13"/>
          </p:nvPr>
        </p:nvSpPr>
        <p:spPr>
          <a:xfrm>
            <a:off x="913774" y="3051012"/>
            <a:ext cx="5106027" cy="2740187"/>
          </a:xfrm>
        </p:spPr>
        <p:txBody>
          <a:bodyPr/>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برای ویرایش سبک‌های متن اصلی، کلیک کنید</a:t>
            </a:r>
          </a:p>
        </p:txBody>
      </p:sp>
      <p:sp>
        <p:nvSpPr>
          <p:cNvPr id="13" name="Content Placeholder 5"/>
          <p:cNvSpPr>
            <a:spLocks noGrp="1"/>
          </p:cNvSpPr>
          <p:nvPr>
            <p:ph sz="quarter" idx="14"/>
          </p:nvPr>
        </p:nvSpPr>
        <p:spPr>
          <a:xfrm>
            <a:off x="6172200" y="3051012"/>
            <a:ext cx="5105401" cy="2740187"/>
          </a:xfrm>
        </p:spPr>
        <p:txBody>
          <a:bodyPr/>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5/12/2020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ا با عنوان">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a-IR"/>
              <a:t>برای ویرایش نسخه اصلی سبک عنوان کلیک کنید</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a:t>برای ویرایش سبک‌های متن اصلی، کلیک کنید</a:t>
            </a:r>
          </a:p>
        </p:txBody>
      </p:sp>
      <p:sp>
        <p:nvSpPr>
          <p:cNvPr id="5" name="Date Placeholder 4"/>
          <p:cNvSpPr>
            <a:spLocks noGrp="1"/>
          </p:cNvSpPr>
          <p:nvPr>
            <p:ph type="dt" sz="half" idx="10"/>
          </p:nvPr>
        </p:nvSpPr>
        <p:spPr/>
        <p:txBody>
          <a:bodyPr/>
          <a:lstStyle/>
          <a:p>
            <a:fld id="{48A87A34-81AB-432B-8DAE-1953F412C126}" type="datetimeFigureOut">
              <a:rPr lang="en-US" dirty="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تصویر با عنوان">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a-IR"/>
              <a:t>برای ویرایش نسخه اصلی سبک عنوان کلیک کنید</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a-IR"/>
              <a:t>برای افزودن تصویر نماد را کلیک کنید</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a:t>برای ویرایش سبک‌های متن اصلی، کلیک کنید</a:t>
            </a:r>
          </a:p>
        </p:txBody>
      </p:sp>
      <p:sp>
        <p:nvSpPr>
          <p:cNvPr id="5" name="Date Placeholder 4"/>
          <p:cNvSpPr>
            <a:spLocks noGrp="1"/>
          </p:cNvSpPr>
          <p:nvPr>
            <p:ph type="dt" sz="half" idx="10"/>
          </p:nvPr>
        </p:nvSpPr>
        <p:spPr/>
        <p:txBody>
          <a:bodyPr/>
          <a:lstStyle/>
          <a:p>
            <a:fld id="{48A87A34-81AB-432B-8DAE-1953F412C126}" type="datetimeFigureOut">
              <a:rPr lang="en-US" dirty="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1.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5/12/2020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1"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r" defTabSz="914400" rtl="1"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audio" Target="../media/media1.mp3" /><Relationship Id="rId1" Type="http://schemas.microsoft.com/office/2007/relationships/media" Target="../media/media1.mp3" /><Relationship Id="rId4" Type="http://schemas.openxmlformats.org/officeDocument/2006/relationships/image" Target="../media/image4.pn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0E4D31D-5F0C-DF4B-85AB-2FA3CE4B320C}"/>
              </a:ext>
            </a:extLst>
          </p:cNvPr>
          <p:cNvSpPr>
            <a:spLocks noGrp="1"/>
          </p:cNvSpPr>
          <p:nvPr>
            <p:ph type="ctrTitle"/>
          </p:nvPr>
        </p:nvSpPr>
        <p:spPr>
          <a:xfrm>
            <a:off x="0" y="0"/>
            <a:ext cx="11932190" cy="6857999"/>
          </a:xfrm>
        </p:spPr>
        <p:txBody>
          <a:bodyPr anchor="ctr">
            <a:normAutofit/>
          </a:bodyPr>
          <a:lstStyle/>
          <a:p>
            <a:r>
              <a:rPr lang="fa-IR" sz="7200" b="1">
                <a:solidFill>
                  <a:schemeClr val="tx2"/>
                </a:solidFill>
                <a:cs typeface="+mn-cs"/>
              </a:rPr>
              <a:t>خلاصه نویسی</a:t>
            </a:r>
          </a:p>
        </p:txBody>
      </p:sp>
    </p:spTree>
    <p:extLst>
      <p:ext uri="{BB962C8B-B14F-4D97-AF65-F5344CB8AC3E}">
        <p14:creationId xmlns:p14="http://schemas.microsoft.com/office/powerpoint/2010/main" val="1595956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کادر متن 3">
            <a:extLst>
              <a:ext uri="{FF2B5EF4-FFF2-40B4-BE49-F238E27FC236}">
                <a16:creationId xmlns:a16="http://schemas.microsoft.com/office/drawing/2014/main" id="{EC0BB07E-9293-E44D-9F52-DA29ACC532A2}"/>
              </a:ext>
            </a:extLst>
          </p:cNvPr>
          <p:cNvSpPr txBox="1"/>
          <p:nvPr/>
        </p:nvSpPr>
        <p:spPr>
          <a:xfrm rot="10800000" flipV="1">
            <a:off x="597647" y="1058441"/>
            <a:ext cx="10349192" cy="4401205"/>
          </a:xfrm>
          <a:prstGeom prst="rect">
            <a:avLst/>
          </a:prstGeom>
          <a:noFill/>
        </p:spPr>
        <p:txBody>
          <a:bodyPr wrap="square" rtlCol="1">
            <a:spAutoFit/>
          </a:bodyPr>
          <a:lstStyle/>
          <a:p>
            <a:pPr algn="r"/>
            <a:r>
              <a:rPr lang="fa-IR" sz="4000">
                <a:solidFill>
                  <a:schemeClr val="tx2"/>
                </a:solidFill>
              </a:rPr>
              <a:t>یکی ازتمرین هایی که بایددرساعت های نگارش انجام شود،خلاصه کردن کتاب یا مقاله است.فایده این امرعلاوه برپرورش دادن قدرت نویسندگی دردانش آموزان وبسط دادن نیروی اندیشه آنان،آماده شدن برای مواردی است که درزندگی تحصیلی به ویژه درمراحل عالی ودراجتماع گاهی نیاز به مختصرکردن مطالب پیش می آید.بنابراین درخلاصه کردن کتاب یامفاله بایدنکات زیررارعایت کرد. </a:t>
            </a:r>
          </a:p>
        </p:txBody>
      </p:sp>
      <p:pic>
        <p:nvPicPr>
          <p:cNvPr id="2" name="نگارش خلاق خلاصه_1589299035654.mp3">
            <a:hlinkClick r:id="" action="ppaction://media"/>
            <a:extLst>
              <a:ext uri="{FF2B5EF4-FFF2-40B4-BE49-F238E27FC236}">
                <a16:creationId xmlns:a16="http://schemas.microsoft.com/office/drawing/2014/main" id="{C1AFFC8C-1555-8B4F-947A-4835658DB2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67400" y="3200400"/>
            <a:ext cx="457200" cy="457200"/>
          </a:xfrm>
          <a:prstGeom prst="rect">
            <a:avLst/>
          </a:prstGeom>
        </p:spPr>
      </p:pic>
    </p:spTree>
    <p:extLst>
      <p:ext uri="{BB962C8B-B14F-4D97-AF65-F5344CB8AC3E}">
        <p14:creationId xmlns:p14="http://schemas.microsoft.com/office/powerpoint/2010/main" val="109522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a:extLst>
              <a:ext uri="{FF2B5EF4-FFF2-40B4-BE49-F238E27FC236}">
                <a16:creationId xmlns:a16="http://schemas.microsoft.com/office/drawing/2014/main" id="{FC900DF5-9E40-B74D-A524-2F0240A06592}"/>
              </a:ext>
            </a:extLst>
          </p:cNvPr>
          <p:cNvSpPr txBox="1"/>
          <p:nvPr/>
        </p:nvSpPr>
        <p:spPr>
          <a:xfrm>
            <a:off x="1251324" y="803088"/>
            <a:ext cx="9394263" cy="5078313"/>
          </a:xfrm>
          <a:prstGeom prst="rect">
            <a:avLst/>
          </a:prstGeom>
          <a:noFill/>
        </p:spPr>
        <p:txBody>
          <a:bodyPr wrap="square" rtlCol="1">
            <a:spAutoFit/>
          </a:bodyPr>
          <a:lstStyle/>
          <a:p>
            <a:pPr algn="r"/>
            <a:r>
              <a:rPr lang="fa-IR" sz="3600">
                <a:solidFill>
                  <a:schemeClr val="tx2"/>
                </a:solidFill>
              </a:rPr>
              <a:t>1- بایدطرح کلی واستخوان بندی موضوع حفظ شود.</a:t>
            </a:r>
          </a:p>
          <a:p>
            <a:pPr algn="r"/>
            <a:r>
              <a:rPr lang="fa-IR" sz="3600">
                <a:solidFill>
                  <a:schemeClr val="tx2"/>
                </a:solidFill>
              </a:rPr>
              <a:t>2- اصالت کتاب یامقاله بایدحفظ گردد.</a:t>
            </a:r>
          </a:p>
          <a:p>
            <a:pPr algn="r"/>
            <a:r>
              <a:rPr lang="fa-IR" sz="3600">
                <a:solidFill>
                  <a:schemeClr val="tx2"/>
                </a:solidFill>
              </a:rPr>
              <a:t>3- مطالبی که مربوط به هدف نویسنده است نبایدموردغفلت قراربگیرد.</a:t>
            </a:r>
          </a:p>
          <a:p>
            <a:pPr algn="r"/>
            <a:r>
              <a:rPr lang="fa-IR" sz="3600">
                <a:solidFill>
                  <a:schemeClr val="tx2"/>
                </a:solidFill>
              </a:rPr>
              <a:t>4- واژه های مترادف راکه دارای یک مفهوم هستند باید حذف کرد.</a:t>
            </a:r>
          </a:p>
          <a:p>
            <a:pPr algn="r"/>
            <a:r>
              <a:rPr lang="fa-IR" sz="3600">
                <a:solidFill>
                  <a:schemeClr val="tx2"/>
                </a:solidFill>
              </a:rPr>
              <a:t>5- نکات مهم یادداشت شده رابه صورت متوالی درآورد.</a:t>
            </a:r>
          </a:p>
          <a:p>
            <a:pPr algn="r"/>
            <a:r>
              <a:rPr lang="fa-IR" sz="3600">
                <a:solidFill>
                  <a:schemeClr val="tx2"/>
                </a:solidFill>
              </a:rPr>
              <a:t>6- بامطالعه مجدد متن هماهنگی زمان افعال،پاراگراف بندی وقواعداملایی رامراعات نمود.</a:t>
            </a:r>
          </a:p>
        </p:txBody>
      </p:sp>
    </p:spTree>
    <p:extLst>
      <p:ext uri="{BB962C8B-B14F-4D97-AF65-F5344CB8AC3E}">
        <p14:creationId xmlns:p14="http://schemas.microsoft.com/office/powerpoint/2010/main" val="3060049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a:extLst>
              <a:ext uri="{FF2B5EF4-FFF2-40B4-BE49-F238E27FC236}">
                <a16:creationId xmlns:a16="http://schemas.microsoft.com/office/drawing/2014/main" id="{39C9A794-13E8-3A44-BAEF-8B842ADB91E7}"/>
              </a:ext>
            </a:extLst>
          </p:cNvPr>
          <p:cNvSpPr txBox="1"/>
          <p:nvPr/>
        </p:nvSpPr>
        <p:spPr>
          <a:xfrm>
            <a:off x="1251324" y="1045882"/>
            <a:ext cx="9879852" cy="5632311"/>
          </a:xfrm>
          <a:prstGeom prst="rect">
            <a:avLst/>
          </a:prstGeom>
          <a:noFill/>
        </p:spPr>
        <p:txBody>
          <a:bodyPr wrap="square" rtlCol="1">
            <a:spAutoFit/>
          </a:bodyPr>
          <a:lstStyle/>
          <a:p>
            <a:pPr algn="r"/>
            <a:r>
              <a:rPr lang="fa-IR" sz="3600">
                <a:solidFill>
                  <a:schemeClr val="tx2"/>
                </a:solidFill>
              </a:rPr>
              <a:t>پیش ازآن که به خلاصه کردن متنی بپردازیدبایدمشخص کنیدکه خلاصه شما چه میزان بایدباشد.1/2 متن اصلی،1/3 آن،1/4 آن یا کمتر؟</a:t>
            </a:r>
          </a:p>
          <a:p>
            <a:pPr algn="r"/>
            <a:r>
              <a:rPr lang="fa-IR" sz="3600">
                <a:solidFill>
                  <a:schemeClr val="tx2"/>
                </a:solidFill>
              </a:rPr>
              <a:t>وقتی که می خواهیدمتنی رابسیارخلاصه کنید،مخصوصااگرمتن شماداستان باشد،باید آن راقسمت به قسمت بخوانید.وپس ازخواندن </a:t>
            </a:r>
          </a:p>
          <a:p>
            <a:pPr algn="r"/>
            <a:r>
              <a:rPr lang="fa-IR" sz="3600">
                <a:solidFill>
                  <a:schemeClr val="tx2"/>
                </a:solidFill>
              </a:rPr>
              <a:t>هرقسمتی،خلاصه آن رادرحاشیه متن یادرکاغذی دیگربنویسید.</a:t>
            </a:r>
          </a:p>
          <a:p>
            <a:pPr algn="r"/>
            <a:r>
              <a:rPr lang="fa-IR" sz="3600">
                <a:solidFill>
                  <a:schemeClr val="tx2"/>
                </a:solidFill>
              </a:rPr>
              <a:t>بهتراست به هنگام خواندن،زیرمطالب رابامدادمشکی کمرنگ خط بکشید. درمرحله آخرمطالبی که زیر آنهاخط کشیده ایدیابازنویسی</a:t>
            </a:r>
          </a:p>
          <a:p>
            <a:pPr algn="r"/>
            <a:r>
              <a:rPr lang="fa-IR" sz="3600">
                <a:solidFill>
                  <a:schemeClr val="tx2"/>
                </a:solidFill>
              </a:rPr>
              <a:t>کرده ایدپشت سرهم درکاغذی بنویسیدوسعی کنیدتسلسل مطالب و</a:t>
            </a:r>
          </a:p>
          <a:p>
            <a:pPr algn="r"/>
            <a:r>
              <a:rPr lang="fa-IR" sz="3600">
                <a:solidFill>
                  <a:schemeClr val="tx2"/>
                </a:solidFill>
              </a:rPr>
              <a:t>نظم منطقی آنهاباافزودن یاکاستن کلماتی حفظ شود.</a:t>
            </a:r>
          </a:p>
        </p:txBody>
      </p:sp>
    </p:spTree>
    <p:extLst>
      <p:ext uri="{BB962C8B-B14F-4D97-AF65-F5344CB8AC3E}">
        <p14:creationId xmlns:p14="http://schemas.microsoft.com/office/powerpoint/2010/main" val="2006254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a:extLst>
              <a:ext uri="{FF2B5EF4-FFF2-40B4-BE49-F238E27FC236}">
                <a16:creationId xmlns:a16="http://schemas.microsoft.com/office/drawing/2014/main" id="{586965BC-DABE-7E44-B320-963AC85C9C75}"/>
              </a:ext>
            </a:extLst>
          </p:cNvPr>
          <p:cNvSpPr txBox="1"/>
          <p:nvPr/>
        </p:nvSpPr>
        <p:spPr>
          <a:xfrm>
            <a:off x="485588" y="709706"/>
            <a:ext cx="11261911" cy="2308324"/>
          </a:xfrm>
          <a:prstGeom prst="rect">
            <a:avLst/>
          </a:prstGeom>
          <a:noFill/>
        </p:spPr>
        <p:txBody>
          <a:bodyPr wrap="square" rtlCol="1">
            <a:spAutoFit/>
          </a:bodyPr>
          <a:lstStyle/>
          <a:p>
            <a:pPr algn="r"/>
            <a:r>
              <a:rPr lang="fa-IR" sz="3600"/>
              <a:t>پس از نوشتن خلاصه،یک بارخلاصه ویک بارمتن اصلی رامطالعه کنید</a:t>
            </a:r>
          </a:p>
          <a:p>
            <a:pPr algn="r"/>
            <a:r>
              <a:rPr lang="fa-IR" sz="3600"/>
              <a:t>وببینیدکه همه نکته های اصلی ومطالب مهم راذکر کرده ایدیانه ومطالب</a:t>
            </a:r>
          </a:p>
          <a:p>
            <a:pPr algn="r"/>
            <a:r>
              <a:rPr lang="fa-IR" sz="3600"/>
              <a:t>فرعی وغیرلازم را که نیاوردن آنهاخللی به اصل موضوع وارد نمی سازد</a:t>
            </a:r>
          </a:p>
          <a:p>
            <a:pPr algn="r"/>
            <a:r>
              <a:rPr lang="fa-IR" sz="3600"/>
              <a:t>حذف کرده ایدیانه؟</a:t>
            </a:r>
          </a:p>
        </p:txBody>
      </p:sp>
    </p:spTree>
    <p:extLst>
      <p:ext uri="{BB962C8B-B14F-4D97-AF65-F5344CB8AC3E}">
        <p14:creationId xmlns:p14="http://schemas.microsoft.com/office/powerpoint/2010/main" val="2744430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a:extLst>
              <a:ext uri="{FF2B5EF4-FFF2-40B4-BE49-F238E27FC236}">
                <a16:creationId xmlns:a16="http://schemas.microsoft.com/office/drawing/2014/main" id="{A2F30516-D737-B647-BB9B-247651D6F479}"/>
              </a:ext>
            </a:extLst>
          </p:cNvPr>
          <p:cNvSpPr txBox="1"/>
          <p:nvPr/>
        </p:nvSpPr>
        <p:spPr>
          <a:xfrm>
            <a:off x="3044265" y="2512732"/>
            <a:ext cx="5154706" cy="1200329"/>
          </a:xfrm>
          <a:prstGeom prst="rect">
            <a:avLst/>
          </a:prstGeom>
          <a:noFill/>
        </p:spPr>
        <p:txBody>
          <a:bodyPr wrap="square" rtlCol="1">
            <a:spAutoFit/>
          </a:bodyPr>
          <a:lstStyle/>
          <a:p>
            <a:pPr algn="r"/>
            <a:r>
              <a:rPr lang="fa-IR" sz="7200" b="1"/>
              <a:t>زبان نوشته</a:t>
            </a:r>
          </a:p>
        </p:txBody>
      </p:sp>
    </p:spTree>
    <p:extLst>
      <p:ext uri="{BB962C8B-B14F-4D97-AF65-F5344CB8AC3E}">
        <p14:creationId xmlns:p14="http://schemas.microsoft.com/office/powerpoint/2010/main" val="930652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a:extLst>
              <a:ext uri="{FF2B5EF4-FFF2-40B4-BE49-F238E27FC236}">
                <a16:creationId xmlns:a16="http://schemas.microsoft.com/office/drawing/2014/main" id="{101350F0-0830-5247-A79B-79F19A57F59C}"/>
              </a:ext>
            </a:extLst>
          </p:cNvPr>
          <p:cNvSpPr txBox="1"/>
          <p:nvPr/>
        </p:nvSpPr>
        <p:spPr>
          <a:xfrm>
            <a:off x="82176" y="207494"/>
            <a:ext cx="12027647" cy="5940088"/>
          </a:xfrm>
          <a:prstGeom prst="rect">
            <a:avLst/>
          </a:prstGeom>
          <a:noFill/>
        </p:spPr>
        <p:txBody>
          <a:bodyPr wrap="square" rtlCol="1">
            <a:spAutoFit/>
          </a:bodyPr>
          <a:lstStyle/>
          <a:p>
            <a:pPr algn="r"/>
            <a:r>
              <a:rPr lang="fa-IR" sz="2800" b="1"/>
              <a:t>زبان عادی</a:t>
            </a:r>
          </a:p>
          <a:p>
            <a:pPr algn="r"/>
            <a:r>
              <a:rPr lang="fa-IR" sz="3600"/>
              <a:t>مراداز زبان عادی زبانی است که برای برآوردن نیازهای زندگی روزمره به</a:t>
            </a:r>
          </a:p>
          <a:p>
            <a:pPr algn="r"/>
            <a:r>
              <a:rPr lang="fa-IR" sz="3600"/>
              <a:t>کار می رود ودرمکالمات معمول روزانه ازآن بهره می جوییم.</a:t>
            </a:r>
          </a:p>
          <a:p>
            <a:pPr algn="r"/>
            <a:r>
              <a:rPr lang="fa-IR" sz="2800" b="1"/>
              <a:t>زبان علمی</a:t>
            </a:r>
          </a:p>
          <a:p>
            <a:pPr algn="r"/>
            <a:r>
              <a:rPr lang="fa-IR" sz="3600"/>
              <a:t>زبانی است شفاف با تعبیر های مستقیم ودارای ساخت منطقی ونظم وآراستگی.</a:t>
            </a:r>
          </a:p>
          <a:p>
            <a:pPr algn="r"/>
            <a:r>
              <a:rPr lang="fa-IR" sz="3600"/>
              <a:t>زبان علمی مارا مستقیم وبی آنکه برسر کلمات وتعبیرات درنگ کنیم ،به مدلول</a:t>
            </a:r>
          </a:p>
          <a:p>
            <a:pPr algn="r"/>
            <a:r>
              <a:rPr lang="fa-IR" sz="3600"/>
              <a:t>رهنمون می کند.</a:t>
            </a:r>
          </a:p>
          <a:p>
            <a:pPr algn="r"/>
            <a:r>
              <a:rPr lang="fa-IR" sz="3600"/>
              <a:t>زبان ادبی</a:t>
            </a:r>
          </a:p>
          <a:p>
            <a:pPr algn="r"/>
            <a:r>
              <a:rPr lang="fa-IR" sz="3600"/>
              <a:t>این زبان،به ویژه زبان شعر،زبانی است دارای نشانه های تصویری .درزبان ادبی با نقش زیبا آفرینی سرو کار داریم وبر خلاف زبان علمی،مخاطب،پیش</a:t>
            </a:r>
          </a:p>
          <a:p>
            <a:pPr algn="r"/>
            <a:r>
              <a:rPr lang="fa-IR" sz="3600"/>
              <a:t>از آن که به مدلول ومعنی کلمات وتعبیرات دست یابد،به لفظ آنها توجه می کند.</a:t>
            </a:r>
          </a:p>
        </p:txBody>
      </p:sp>
    </p:spTree>
    <p:extLst>
      <p:ext uri="{BB962C8B-B14F-4D97-AF65-F5344CB8AC3E}">
        <p14:creationId xmlns:p14="http://schemas.microsoft.com/office/powerpoint/2010/main" val="3320689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a:extLst>
              <a:ext uri="{FF2B5EF4-FFF2-40B4-BE49-F238E27FC236}">
                <a16:creationId xmlns:a16="http://schemas.microsoft.com/office/drawing/2014/main" id="{00BF69FE-EC29-C94D-A015-E65EA769186E}"/>
              </a:ext>
            </a:extLst>
          </p:cNvPr>
          <p:cNvSpPr txBox="1"/>
          <p:nvPr/>
        </p:nvSpPr>
        <p:spPr>
          <a:xfrm>
            <a:off x="691029" y="317500"/>
            <a:ext cx="11336618" cy="6540499"/>
          </a:xfrm>
          <a:prstGeom prst="rect">
            <a:avLst/>
          </a:prstGeom>
          <a:noFill/>
        </p:spPr>
        <p:txBody>
          <a:bodyPr wrap="square" rtlCol="1">
            <a:spAutoFit/>
          </a:bodyPr>
          <a:lstStyle/>
          <a:p>
            <a:pPr algn="r"/>
            <a:endParaRPr lang="fa-IR"/>
          </a:p>
        </p:txBody>
      </p:sp>
      <p:sp>
        <p:nvSpPr>
          <p:cNvPr id="3" name="کادر متن 2">
            <a:extLst>
              <a:ext uri="{FF2B5EF4-FFF2-40B4-BE49-F238E27FC236}">
                <a16:creationId xmlns:a16="http://schemas.microsoft.com/office/drawing/2014/main" id="{F3A676AB-324B-0B43-B214-406B55120DBC}"/>
              </a:ext>
            </a:extLst>
          </p:cNvPr>
          <p:cNvSpPr txBox="1"/>
          <p:nvPr/>
        </p:nvSpPr>
        <p:spPr>
          <a:xfrm flipV="1">
            <a:off x="5183467" y="317500"/>
            <a:ext cx="5985062" cy="2195232"/>
          </a:xfrm>
          <a:prstGeom prst="rect">
            <a:avLst/>
          </a:prstGeom>
          <a:noFill/>
        </p:spPr>
        <p:txBody>
          <a:bodyPr wrap="square" rtlCol="1">
            <a:spAutoFit/>
          </a:bodyPr>
          <a:lstStyle/>
          <a:p>
            <a:pPr algn="r"/>
            <a:endParaRPr lang="fa-IR"/>
          </a:p>
        </p:txBody>
      </p:sp>
      <p:sp>
        <p:nvSpPr>
          <p:cNvPr id="4" name="کادر متن 3">
            <a:extLst>
              <a:ext uri="{FF2B5EF4-FFF2-40B4-BE49-F238E27FC236}">
                <a16:creationId xmlns:a16="http://schemas.microsoft.com/office/drawing/2014/main" id="{878DF86A-5556-FD4A-9015-E223D3DCDB0C}"/>
              </a:ext>
            </a:extLst>
          </p:cNvPr>
          <p:cNvSpPr txBox="1"/>
          <p:nvPr/>
        </p:nvSpPr>
        <p:spPr>
          <a:xfrm>
            <a:off x="336175" y="317500"/>
            <a:ext cx="11990295" cy="3293209"/>
          </a:xfrm>
          <a:prstGeom prst="rect">
            <a:avLst/>
          </a:prstGeom>
          <a:noFill/>
        </p:spPr>
        <p:txBody>
          <a:bodyPr wrap="square" rtlCol="1">
            <a:spAutoFit/>
          </a:bodyPr>
          <a:lstStyle/>
          <a:p>
            <a:pPr algn="r"/>
            <a:r>
              <a:rPr lang="fa-IR" sz="2800" b="1"/>
              <a:t>زبان محاوره</a:t>
            </a:r>
            <a:endParaRPr lang="fa-IR" sz="3600" b="1"/>
          </a:p>
          <a:p>
            <a:pPr algn="r"/>
            <a:r>
              <a:rPr lang="fa-IR" sz="3600" b="1"/>
              <a:t>درزبان محاوره ای ازواژه هاوکلمات عامیانه استفاده می شود.وکلمات</a:t>
            </a:r>
          </a:p>
          <a:p>
            <a:pPr algn="r"/>
            <a:r>
              <a:rPr lang="fa-IR" sz="3600" b="1"/>
              <a:t>شکسته می شود.زبان محوره موجب می شود نوشته ساده تر وقابل فهم تر</a:t>
            </a:r>
          </a:p>
          <a:p>
            <a:pPr algn="r"/>
            <a:r>
              <a:rPr lang="fa-IR" sz="3600" b="1"/>
              <a:t>شوداما نمی توان درتمام توشته هاازآن استفاده کرد بلکه </a:t>
            </a:r>
            <a:r>
              <a:rPr lang="fa-IR" sz="3600"/>
              <a:t>تنها درنمایشنامه ها</a:t>
            </a:r>
          </a:p>
          <a:p>
            <a:pPr algn="r"/>
            <a:r>
              <a:rPr lang="fa-IR" sz="3600" b="1"/>
              <a:t>وداستان ها می توان آن را بکار برد.</a:t>
            </a:r>
            <a:endParaRPr lang="fa-IR" sz="2800" b="1"/>
          </a:p>
          <a:p>
            <a:pPr algn="r"/>
            <a:endParaRPr lang="fa-IR" sz="3600"/>
          </a:p>
        </p:txBody>
      </p:sp>
    </p:spTree>
    <p:extLst>
      <p:ext uri="{BB962C8B-B14F-4D97-AF65-F5344CB8AC3E}">
        <p14:creationId xmlns:p14="http://schemas.microsoft.com/office/powerpoint/2010/main" val="3431260100"/>
      </p:ext>
    </p:extLst>
  </p:cSld>
  <p:clrMapOvr>
    <a:masterClrMapping/>
  </p:clrMapOvr>
</p:sld>
</file>

<file path=ppt/theme/theme1.xml><?xml version="1.0" encoding="utf-8"?>
<a:theme xmlns:a="http://schemas.openxmlformats.org/drawingml/2006/main" name="قطره">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صفحه گسترده</PresentationFormat>
  <Slides>8</Slides>
  <Notes>0</Notes>
  <HiddenSlides>0</HiddenSlides>
  <ScaleCrop>false</ScaleCrop>
  <HeadingPairs>
    <vt:vector size="4" baseType="variant">
      <vt:variant>
        <vt:lpstr>طرح زمینه</vt:lpstr>
      </vt:variant>
      <vt:variant>
        <vt:i4>1</vt:i4>
      </vt:variant>
      <vt:variant>
        <vt:lpstr>عنوان های اسلاید</vt:lpstr>
      </vt:variant>
      <vt:variant>
        <vt:i4>8</vt:i4>
      </vt:variant>
    </vt:vector>
  </HeadingPairs>
  <TitlesOfParts>
    <vt:vector size="9" baseType="lpstr">
      <vt:lpstr>قطره</vt:lpstr>
      <vt:lpstr>خلاصه نویسی</vt:lpstr>
      <vt:lpstr>ارائه PowerPoint</vt:lpstr>
      <vt:lpstr>ارائه PowerPoint</vt:lpstr>
      <vt:lpstr>ارائه PowerPoint</vt:lpstr>
      <vt:lpstr>ارائه PowerPoint</vt:lpstr>
      <vt:lpstr>ارائه PowerPoint</vt:lpstr>
      <vt:lpstr>ارائه PowerPoint</vt:lpstr>
      <vt:lpstr>ارائه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خلاصه نویسی</dc:title>
  <dc:creator>کاربر ناشناخته</dc:creator>
  <cp:lastModifiedBy>کاربر ناشناخته</cp:lastModifiedBy>
  <cp:revision>3</cp:revision>
  <dcterms:created xsi:type="dcterms:W3CDTF">2020-05-11T20:55:22Z</dcterms:created>
  <dcterms:modified xsi:type="dcterms:W3CDTF">2020-05-12T16:36:32Z</dcterms:modified>
</cp:coreProperties>
</file>