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59" r:id="rId3"/>
    <p:sldId id="258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 /><Relationship Id="rId3" Type="http://schemas.openxmlformats.org/officeDocument/2006/relationships/slide" Target="slides/slide2.xml" /><Relationship Id="rId7" Type="http://schemas.openxmlformats.org/officeDocument/2006/relationships/theme" Target="theme/theme1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viewProps" Target="viewProps.xml" /><Relationship Id="rId5" Type="http://schemas.openxmlformats.org/officeDocument/2006/relationships/presProps" Target="presProps.xml" /><Relationship Id="rId4" Type="http://schemas.openxmlformats.org/officeDocument/2006/relationships/slide" Target="slides/slide3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عنوان اسلاید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fa-IR" dirty="0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a-IR" dirty="0"/>
              <a:t>برای ویرایش نسخه اصلی سبک زیرنویس کلیک کنید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4/29/2020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 متن عمود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a-IR" dirty="0"/>
              <a:t>برای ویرایش سبک‌های متن اصلی، کلیک کنید</a:t>
            </a:r>
          </a:p>
          <a:p>
            <a:pPr lvl="1"/>
            <a:r>
              <a:rPr lang="fa-IR" dirty="0"/>
              <a:t>سطح دوم</a:t>
            </a:r>
          </a:p>
          <a:p>
            <a:pPr lvl="2"/>
            <a:r>
              <a:rPr lang="fa-IR" dirty="0"/>
              <a:t>سطح سوم</a:t>
            </a:r>
          </a:p>
          <a:p>
            <a:pPr lvl="3"/>
            <a:r>
              <a:rPr lang="fa-IR" dirty="0"/>
              <a:t>سطح چهارم</a:t>
            </a:r>
          </a:p>
          <a:p>
            <a:pPr lvl="4"/>
            <a:r>
              <a:rPr lang="fa-IR" dirty="0"/>
              <a:t>سطح پنجم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4/29/2020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عمودی و مت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fa-IR" dirty="0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fa-IR" dirty="0"/>
              <a:t>برای ویرایش سبک‌های متن اصلی، کلیک کنید</a:t>
            </a:r>
          </a:p>
          <a:p>
            <a:pPr lvl="1"/>
            <a:r>
              <a:rPr lang="fa-IR" dirty="0"/>
              <a:t>سطح دوم</a:t>
            </a:r>
          </a:p>
          <a:p>
            <a:pPr lvl="2"/>
            <a:r>
              <a:rPr lang="fa-IR" dirty="0"/>
              <a:t>سطح سوم</a:t>
            </a:r>
          </a:p>
          <a:p>
            <a:pPr lvl="3"/>
            <a:r>
              <a:rPr lang="fa-IR" dirty="0"/>
              <a:t>سطح چهارم</a:t>
            </a:r>
          </a:p>
          <a:p>
            <a:pPr lvl="4"/>
            <a:r>
              <a:rPr lang="fa-IR" dirty="0"/>
              <a:t>سطح پنجم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4/29/2020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 محتو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a-IR" dirty="0"/>
              <a:t>برای ویرایش سبک‌های متن اصلی، کلیک کنید</a:t>
            </a:r>
          </a:p>
          <a:p>
            <a:pPr lvl="1"/>
            <a:r>
              <a:rPr lang="fa-IR" dirty="0"/>
              <a:t>سطح دوم</a:t>
            </a:r>
          </a:p>
          <a:p>
            <a:pPr lvl="2"/>
            <a:r>
              <a:rPr lang="fa-IR" dirty="0"/>
              <a:t>سطح سوم</a:t>
            </a:r>
          </a:p>
          <a:p>
            <a:pPr lvl="3"/>
            <a:r>
              <a:rPr lang="fa-IR" dirty="0"/>
              <a:t>سطح چهارم</a:t>
            </a:r>
          </a:p>
          <a:p>
            <a:pPr lvl="4"/>
            <a:r>
              <a:rPr lang="fa-IR" dirty="0"/>
              <a:t>سطح پنجم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4/29/2020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سربرگ بخ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fa-IR" dirty="0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a-IR" dirty="0"/>
              <a:t>برای ویرایش سبک‌های متن اصلی، کلیک کنید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4/29/2020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دو محتو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fa-IR" dirty="0"/>
              <a:t>برای ویرایش سبک‌های متن اصلی، کلیک کنید</a:t>
            </a:r>
          </a:p>
          <a:p>
            <a:pPr lvl="1"/>
            <a:r>
              <a:rPr lang="fa-IR" dirty="0"/>
              <a:t>سطح دوم</a:t>
            </a:r>
          </a:p>
          <a:p>
            <a:pPr lvl="2"/>
            <a:r>
              <a:rPr lang="fa-IR" dirty="0"/>
              <a:t>سطح سوم</a:t>
            </a:r>
          </a:p>
          <a:p>
            <a:pPr lvl="3"/>
            <a:r>
              <a:rPr lang="fa-IR" dirty="0"/>
              <a:t>سطح چهارم</a:t>
            </a:r>
          </a:p>
          <a:p>
            <a:pPr lvl="4"/>
            <a:r>
              <a:rPr lang="fa-IR" dirty="0"/>
              <a:t>سطح پنجم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fa-IR" dirty="0"/>
              <a:t>برای ویرایش سبک‌های متن اصلی، کلیک کنید</a:t>
            </a:r>
          </a:p>
          <a:p>
            <a:pPr lvl="1"/>
            <a:r>
              <a:rPr lang="fa-IR" dirty="0"/>
              <a:t>سطح دوم</a:t>
            </a:r>
          </a:p>
          <a:p>
            <a:pPr lvl="2"/>
            <a:r>
              <a:rPr lang="fa-IR" dirty="0"/>
              <a:t>سطح سوم</a:t>
            </a:r>
          </a:p>
          <a:p>
            <a:pPr lvl="3"/>
            <a:r>
              <a:rPr lang="fa-IR" dirty="0"/>
              <a:t>سطح چهارم</a:t>
            </a:r>
          </a:p>
          <a:p>
            <a:pPr lvl="4"/>
            <a:r>
              <a:rPr lang="fa-IR" dirty="0"/>
              <a:t>سطح پنجم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4/29/2020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یس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 dirty="0"/>
              <a:t>برای ویرایش سبک‌های متن اصلی، کلیک کنید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fa-IR" dirty="0"/>
              <a:t>برای ویرایش سبک‌های متن اصلی، کلیک کنید</a:t>
            </a:r>
          </a:p>
          <a:p>
            <a:pPr lvl="1"/>
            <a:r>
              <a:rPr lang="fa-IR" dirty="0"/>
              <a:t>سطح دوم</a:t>
            </a:r>
          </a:p>
          <a:p>
            <a:pPr lvl="2"/>
            <a:r>
              <a:rPr lang="fa-IR" dirty="0"/>
              <a:t>سطح سوم</a:t>
            </a:r>
          </a:p>
          <a:p>
            <a:pPr lvl="3"/>
            <a:r>
              <a:rPr lang="fa-IR" dirty="0"/>
              <a:t>سطح چهارم</a:t>
            </a:r>
          </a:p>
          <a:p>
            <a:pPr lvl="4"/>
            <a:r>
              <a:rPr lang="fa-IR" dirty="0"/>
              <a:t>سطح پنجم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a-IR" dirty="0"/>
              <a:t>برای ویرایش سبک‌های متن اصلی، کلیک کنید</a:t>
            </a:r>
          </a:p>
          <a:p>
            <a:pPr lvl="1"/>
            <a:r>
              <a:rPr lang="fa-IR" dirty="0"/>
              <a:t>سطح دوم</a:t>
            </a:r>
          </a:p>
          <a:p>
            <a:pPr lvl="2"/>
            <a:r>
              <a:rPr lang="fa-IR" dirty="0"/>
              <a:t>سطح سوم</a:t>
            </a:r>
          </a:p>
          <a:p>
            <a:pPr lvl="3"/>
            <a:r>
              <a:rPr lang="fa-IR" dirty="0"/>
              <a:t>سطح چهارم</a:t>
            </a:r>
          </a:p>
          <a:p>
            <a:pPr lvl="4"/>
            <a:r>
              <a:rPr lang="fa-IR" dirty="0"/>
              <a:t>سطح پنجم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 dirty="0"/>
              <a:t>برای ویرایش سبک‌های متن اصلی، کلیک کنید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4/29/2020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برای ویرایش نسخه اصلی سبک عنوان کلیک کنید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تنه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4/29/2020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خال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4/29/2020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ا ب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fa-IR" dirty="0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a-IR" dirty="0"/>
              <a:t>برای ویرایش سبک‌های متن اصلی، کلیک کنید</a:t>
            </a:r>
          </a:p>
          <a:p>
            <a:pPr lvl="1"/>
            <a:r>
              <a:rPr lang="fa-IR" dirty="0"/>
              <a:t>سطح دوم</a:t>
            </a:r>
          </a:p>
          <a:p>
            <a:pPr lvl="2"/>
            <a:r>
              <a:rPr lang="fa-IR" dirty="0"/>
              <a:t>سطح سوم</a:t>
            </a:r>
          </a:p>
          <a:p>
            <a:pPr lvl="3"/>
            <a:r>
              <a:rPr lang="fa-IR" dirty="0"/>
              <a:t>سطح چهارم</a:t>
            </a:r>
          </a:p>
          <a:p>
            <a:pPr lvl="4"/>
            <a:r>
              <a:rPr lang="fa-IR" dirty="0"/>
              <a:t>سطح پنجم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a-IR" dirty="0"/>
              <a:t>برای ویرایش سبک‌های متن اصلی، کلیک کنید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4/29/2020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تصویر ب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fa-IR" dirty="0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a-IR" dirty="0"/>
              <a:t>برای افزودن تصویر نماد را کلیک کنید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a-IR" dirty="0"/>
              <a:t>برای ویرایش سبک‌های متن اصلی، کلیک کنید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4/29/2020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fa-IR" dirty="0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a-IR" dirty="0"/>
              <a:t>برای ویرایش سبک‌های متن اصلی، کلیک کنید</a:t>
            </a:r>
          </a:p>
          <a:p>
            <a:pPr lvl="1"/>
            <a:r>
              <a:rPr lang="fa-IR" dirty="0"/>
              <a:t>سطح دوم</a:t>
            </a:r>
          </a:p>
          <a:p>
            <a:pPr lvl="2"/>
            <a:r>
              <a:rPr lang="fa-IR" dirty="0"/>
              <a:t>سطح سوم</a:t>
            </a:r>
          </a:p>
          <a:p>
            <a:pPr lvl="3"/>
            <a:r>
              <a:rPr lang="fa-IR" dirty="0"/>
              <a:t>سطح چهارم</a:t>
            </a:r>
          </a:p>
          <a:p>
            <a:pPr lvl="4"/>
            <a:r>
              <a:rPr lang="fa-IR" dirty="0"/>
              <a:t>سطح پنجم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4/29/2020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r" defTabSz="914400" rtl="1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r" defTabSz="914400" rtl="1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r" defTabSz="914400" rtl="1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r" defTabSz="914400" rtl="1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r" defTabSz="914400" rtl="1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r" defTabSz="914400" rtl="1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r" defTabSz="914400" rtl="1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r" defTabSz="914400" rtl="1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 /><Relationship Id="rId2" Type="http://schemas.openxmlformats.org/officeDocument/2006/relationships/audio" Target="../media/media1.mp3" /><Relationship Id="rId1" Type="http://schemas.microsoft.com/office/2007/relationships/media" Target="../media/media1.mp3" /><Relationship Id="rId5" Type="http://schemas.openxmlformats.org/officeDocument/2006/relationships/image" Target="../media/image2.png" /><Relationship Id="rId4" Type="http://schemas.openxmlformats.org/officeDocument/2006/relationships/image" Target="../media/image1.jpe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2.mp3" /><Relationship Id="rId1" Type="http://schemas.microsoft.com/office/2007/relationships/media" Target="../media/media2.mp3" /><Relationship Id="rId5" Type="http://schemas.openxmlformats.org/officeDocument/2006/relationships/image" Target="../media/image2.png" /><Relationship Id="rId4" Type="http://schemas.openxmlformats.org/officeDocument/2006/relationships/image" Target="../media/image3.jpe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3.mp3" /><Relationship Id="rId1" Type="http://schemas.microsoft.com/office/2007/relationships/media" Target="../media/media3.mp3" /><Relationship Id="rId5" Type="http://schemas.openxmlformats.org/officeDocument/2006/relationships/image" Target="../media/image2.png" /><Relationship Id="rId4" Type="http://schemas.openxmlformats.org/officeDocument/2006/relationships/image" Target="../media/image4.jpe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113951A-88C9-4A4F-A9B2-1F7EBB4FA3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زیر نویس 2">
            <a:extLst>
              <a:ext uri="{FF2B5EF4-FFF2-40B4-BE49-F238E27FC236}">
                <a16:creationId xmlns:a16="http://schemas.microsoft.com/office/drawing/2014/main" id="{7C2B8A8D-44AB-8E43-9E0C-BE94F9E832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تصویر 4">
            <a:extLst>
              <a:ext uri="{FF2B5EF4-FFF2-40B4-BE49-F238E27FC236}">
                <a16:creationId xmlns:a16="http://schemas.microsoft.com/office/drawing/2014/main" id="{289B8021-245F-B348-8BF7-0560EC76D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5" name="4_5855239437583124631.mp3">
            <a:hlinkClick r:id="" action="ppaction://media"/>
            <a:extLst>
              <a:ext uri="{FF2B5EF4-FFF2-40B4-BE49-F238E27FC236}">
                <a16:creationId xmlns:a16="http://schemas.microsoft.com/office/drawing/2014/main" id="{AA89B83A-0C58-9945-BDF4-55C90E1D9A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7400" y="32004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22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تصویر 9">
            <a:extLst>
              <a:ext uri="{FF2B5EF4-FFF2-40B4-BE49-F238E27FC236}">
                <a16:creationId xmlns:a16="http://schemas.microsoft.com/office/drawing/2014/main" id="{DD990DD7-51D1-BF44-9176-376B58DDD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667000" y="-2667000"/>
            <a:ext cx="6857999" cy="12192000"/>
          </a:xfrm>
          <a:prstGeom prst="rect">
            <a:avLst/>
          </a:prstGeom>
        </p:spPr>
      </p:pic>
      <p:pic>
        <p:nvPicPr>
          <p:cNvPr id="2" name="لحسا2.mp3">
            <a:hlinkClick r:id="" action="ppaction://media"/>
            <a:extLst>
              <a:ext uri="{FF2B5EF4-FFF2-40B4-BE49-F238E27FC236}">
                <a16:creationId xmlns:a16="http://schemas.microsoft.com/office/drawing/2014/main" id="{3F79398E-897D-1F4F-8459-C13104473A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7400" y="32004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86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4459546-397D-2044-B3CD-0AD51FAE0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تصویر 4">
            <a:extLst>
              <a:ext uri="{FF2B5EF4-FFF2-40B4-BE49-F238E27FC236}">
                <a16:creationId xmlns:a16="http://schemas.microsoft.com/office/drawing/2014/main" id="{3C6FAC3D-1C30-DC44-967D-49D8F32D58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16200000">
            <a:off x="2749178" y="-2719296"/>
            <a:ext cx="6828117" cy="12326473"/>
          </a:xfrm>
        </p:spPr>
      </p:pic>
      <p:pic>
        <p:nvPicPr>
          <p:cNvPr id="3" name="4_5855239437583124634.mp3">
            <a:hlinkClick r:id="" action="ppaction://media"/>
            <a:extLst>
              <a:ext uri="{FF2B5EF4-FFF2-40B4-BE49-F238E27FC236}">
                <a16:creationId xmlns:a16="http://schemas.microsoft.com/office/drawing/2014/main" id="{3CF2B653-195F-F342-BA32-277DF964C2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7400" y="32004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2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بسته پستی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صفحه گسترده</PresentationFormat>
  <Slides>3</Slides>
  <Notes>0</Notes>
  <HiddenSlides>0</HiddenSlides>
  <ScaleCrop>false</ScaleCrop>
  <HeadingPairs>
    <vt:vector size="4" baseType="variant">
      <vt:variant>
        <vt:lpstr>طرح زمینه</vt:lpstr>
      </vt:variant>
      <vt:variant>
        <vt:i4>1</vt:i4>
      </vt:variant>
      <vt:variant>
        <vt:lpstr>عنوان های اسلاید</vt:lpstr>
      </vt:variant>
      <vt:variant>
        <vt:i4>3</vt:i4>
      </vt:variant>
    </vt:vector>
  </HeadingPairs>
  <TitlesOfParts>
    <vt:vector size="4" baseType="lpstr">
      <vt:lpstr>بسته پستی</vt:lpstr>
      <vt:lpstr>ارائه PowerPoint</vt:lpstr>
      <vt:lpstr>ارائه PowerPoint</vt:lpstr>
      <vt:lpstr>ارائه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ارائه PowerPoint</dc:title>
  <dc:creator>zahra.youseflou@gmail.com</dc:creator>
  <cp:lastModifiedBy>کاربر ناشناخته</cp:lastModifiedBy>
  <cp:revision>7</cp:revision>
  <dcterms:created xsi:type="dcterms:W3CDTF">2020-04-28T19:19:53Z</dcterms:created>
  <dcterms:modified xsi:type="dcterms:W3CDTF">2020-04-28T23:35:52Z</dcterms:modified>
</cp:coreProperties>
</file>