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39168A-E64F-7142-8D18-466CDC691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E066A2F0-CF33-DD41-AFED-888C49ADF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7F28D4E-240B-944B-B468-B297E189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8F458A5B-0EE3-5D41-BDA4-A484B3AA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133132B0-D692-BB4C-AC6A-80140823B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4582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E8F0F9-22D4-2844-8082-88F4BE41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8553B362-D596-7E45-B096-120B09872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60DE75D5-19E4-CE43-BE78-797B43B15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EA3003B-B98A-A94F-ACE7-85D5A23F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9F582577-6A24-BB4C-AE6C-13530584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696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D5D869E6-2D60-D94B-AFA3-87A993979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9839B991-D346-D54F-8D29-4D7756B09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E231621-2656-D04F-8007-5147DDBF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1B0A6BB0-432E-5143-A6F8-96A914F6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2B59FDD7-84DD-5143-8A5C-855F154E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764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718CFB-CE7B-7347-B648-2BEF5A62E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92EC66ED-E690-3749-ACF5-BD1FD1380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13465EC3-94CF-7147-9658-7629C9F2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FBDC618C-4589-EA43-BB2A-0A1CCAA9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3D4BD8E8-D8B5-3844-8B06-A610313B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54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15BFCC-2034-694D-A336-C241E8BC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BFF5BEFD-75FE-2A40-84BA-32A47A30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E03FEAF6-F604-F74B-9FA0-2351A744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6983052-72B2-F540-BDA7-FD5A232B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69F21443-02B9-504B-9F40-4BE74142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16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0404BD-40C1-1E4C-870F-114E87B4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E7D0DBAA-382E-C445-83C6-FB0A5C68E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6DF3B801-9E65-9646-9522-FA44DE4D9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E40C6C5A-20E1-5940-BE23-52E078B2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FC27BDBA-3DFD-DA4C-BF36-60DC20B6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05ACCF02-4752-7F4C-AF77-E7E05512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041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34F29-4DEC-1C4A-83CB-B39B475A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C3B353B6-08A6-3C49-B63D-EDE81160F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980D9D6A-95ED-C044-9219-89C92CD1B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AE0A3BD7-F6ED-9B42-A70B-8E854C353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7AEFF45B-14FD-BB44-A07E-F1DBD6C42F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A8AEA83B-3282-D548-923F-3F8DF556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650279B0-38DA-F64C-B1FB-B5C3BC08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C69178F6-7816-7748-BC81-719564639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555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8E49D7-FB79-134A-8A11-82FE9ECE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E4917E6B-F8DB-D349-B15E-80323304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4D7F1814-CC33-2147-AEAB-199421E5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50378E24-354F-1C4B-8F28-2B50B5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306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82C68164-087F-5C4A-A197-67D30E2A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0EB10B2C-F4CD-4245-A3A2-806D7047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BE21BA47-FDFE-7941-B30C-51E1426F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242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B8E7B7-FE60-F14F-B351-F086947AC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A4EBA696-C967-4D4C-B4E2-D8A357342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999BB341-C74D-F149-A46A-52F4A54CD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511C6A27-30F8-294B-8BC2-BC303D18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CEBA6910-CF8D-D74E-8711-CF60B979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AE336B09-BFA0-2844-9A82-015DB825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323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BFDF77-1E49-ED49-A2BC-0555422B5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7EA8BB59-014F-3945-8762-C383BF0F4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9744F51E-E63C-5A48-8EC9-A6BE49E71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88C88643-4BDB-314B-AF40-74C6EF76F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1B8006B3-FCCC-A244-81E4-059F4862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87E02BE9-396C-9A43-8632-795CC1EE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067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2343CFA3-D0AC-6A4F-8102-F9DE7A92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C6DCDF4E-CBE1-2945-9ECA-F7AC81AD3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390A9165-DF56-6840-BF14-48D5FE44F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998E6-EEA1-4B46-A223-7CD82CA05EE4}" type="datetimeFigureOut">
              <a:rPr lang="fa-IR"/>
              <a:t>12/09/1441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B457AF58-A568-0546-93A8-85402988A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B867D10A-33B0-0B4E-9E6C-BD58A9690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70104-560C-7F48-89AE-F56B945DD816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6908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9758EE-7B6D-9D4A-882E-721EC35F2E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C478FC09-217F-9F4C-B139-785DCF502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A5E4C942-67FF-3E4F-B8E9-190D98AA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2369" y="-2601635"/>
            <a:ext cx="6727265" cy="12192004"/>
          </a:xfrm>
          <a:prstGeom prst="rect">
            <a:avLst/>
          </a:prstGeom>
        </p:spPr>
      </p:pic>
      <p:sp>
        <p:nvSpPr>
          <p:cNvPr id="6" name="کادر متن 5">
            <a:extLst>
              <a:ext uri="{FF2B5EF4-FFF2-40B4-BE49-F238E27FC236}">
                <a16:creationId xmlns:a16="http://schemas.microsoft.com/office/drawing/2014/main" id="{B15C5C64-B2F6-304A-BD5D-87EC5A1865BD}"/>
              </a:ext>
            </a:extLst>
          </p:cNvPr>
          <p:cNvSpPr txBox="1"/>
          <p:nvPr/>
        </p:nvSpPr>
        <p:spPr>
          <a:xfrm>
            <a:off x="5183467" y="251273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fa-IR"/>
          </a:p>
        </p:txBody>
      </p:sp>
      <p:pic>
        <p:nvPicPr>
          <p:cNvPr id="7" name="4_5873067047964903065.mp3">
            <a:hlinkClick r:id="" action="ppaction://media"/>
            <a:extLst>
              <a:ext uri="{FF2B5EF4-FFF2-40B4-BE49-F238E27FC236}">
                <a16:creationId xmlns:a16="http://schemas.microsoft.com/office/drawing/2014/main" id="{34C8C1DA-176E-4442-847A-526E07B5A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BC1845-7489-304D-9CB0-E0606C41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00950DF6-34D8-D04E-8644-65AA8E92A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  <p:pic>
        <p:nvPicPr>
          <p:cNvPr id="6" name="4_5873067047964903067.mp3">
            <a:hlinkClick r:id="" action="ppaction://media"/>
            <a:extLst>
              <a:ext uri="{FF2B5EF4-FFF2-40B4-BE49-F238E27FC236}">
                <a16:creationId xmlns:a16="http://schemas.microsoft.com/office/drawing/2014/main" id="{02FF4E68-C39E-CC48-8A5E-962FE0D6C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C22356-F80F-274A-95F1-E1EFC031A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FCD37732-A337-984F-BC15-4F5B37578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276764451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3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3</vt:i4>
      </vt:variant>
    </vt:vector>
  </HeadingPairs>
  <TitlesOfParts>
    <vt:vector size="4" baseType="lpstr">
      <vt:lpstr>طرح زمینه Office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کاربر ناشناخته</cp:lastModifiedBy>
  <cp:revision>1</cp:revision>
  <dcterms:created xsi:type="dcterms:W3CDTF">2020-05-03T21:38:07Z</dcterms:created>
  <dcterms:modified xsi:type="dcterms:W3CDTF">2020-05-03T21:53:06Z</dcterms:modified>
</cp:coreProperties>
</file>