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ABB2F0-CFF5-EC4E-94F5-7E2D1C439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24F32ABC-E47A-0049-A397-505833314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3EDF7B3-EEEE-9A41-9E6C-9E165E448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B2C19A0B-A71D-B746-A4FB-A83DF93E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DB026F1D-3653-774A-B77A-3C5AC64F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581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3F8DFF-03F7-DD4F-8222-44936C79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CADA546D-5CC7-6745-8317-D6B06BFDE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FD4D9682-A6FB-644E-A424-9DFE7780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C5BCF99F-53D8-2D4F-AA8D-7C6E451E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ABC27728-E824-3146-A4B0-F1AA0DBD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635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742BF7E3-D816-6A4A-9134-F0762FB74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575338B4-F247-0444-BDCB-CF8161991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983DDBCF-DBC2-D546-BF43-5AE149215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1579213B-49AB-C94A-B73F-AB439148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E1AAADD9-3BFD-8746-B1B8-8FC4EC1A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525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9D6247-BF9F-E947-92B0-327B971F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26E38A79-BCBF-9C41-B939-5B4D02290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28800E94-68D2-5D42-AB79-54672645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6DDFAB92-380C-B44F-87D4-0D76FF4B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A7DF6448-BC09-B545-817E-23B5D33A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395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33D8CA-1E1D-4743-B907-CCD23416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D1D0DB80-D7EC-844C-9D31-FC14C60ED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1B3F8FB-5D3A-DB47-92D0-96F3C7D6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297EA1C1-B442-7045-9B38-F30D3E57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B8221029-14BD-9445-A17E-E0F33C34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619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5359EA-B3EB-1644-9365-7F773DF9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F0BA36EB-0621-6E49-8FB6-8A40622AD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F91A6FA2-E7DC-614F-B685-629A906C4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3986B453-1053-2A4F-A73E-092B2EF2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2870CA3E-F4B2-704B-A115-DB2929FA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5AEF93F1-36D9-5E40-895E-E3F0FAC1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813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ED6A60-385F-F141-B284-F43E5525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6BFDD237-86B5-D94B-BDD0-355032744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D242455A-360C-354C-B999-1C07B24F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DC0080E3-B201-124F-89C0-C2349411C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9467208A-E73E-DC4E-92F1-6B529B3D1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8F6326DD-D6BC-E041-B16C-ACB0AB67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67AC57B7-0BAE-BD43-84D7-E982F5C5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5D7D09D7-007F-B14B-A130-8688360F7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095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F443A6-7F90-354B-AE6A-DAEE7183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01E98997-230A-9743-85CC-32B0D05E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792C4352-3100-314C-B6A5-3A925712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E9204018-2D60-8748-B7C4-21A160DF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4566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C090B995-7079-244A-8100-4CC0B1323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54B9791A-4BE7-9F4A-BB9A-937F08E7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CEF4069E-C4DF-6245-A560-7EB6CF44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481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D87DF3-78FF-A34F-AAA3-4366CD60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F497FF4A-1423-0048-A999-8CE0A6F4F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CF1637F1-FA5B-9742-A9BE-F95226316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1161979D-0BC4-9E4F-9716-02E5DA90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E13817C8-A543-DA4C-AD78-E1512733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F64BC252-AFCE-694B-8351-0F2EDB2E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177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81EBFD-1A21-0849-B3B4-234439AF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F338F1AE-E965-A541-9838-0DE8CE59A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6AE42D71-4EE9-354B-ABB3-C52CFB96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37AFC735-B4C0-8247-AAC6-417FB9C7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A87B7FF6-03EC-0A45-B696-FB59C454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53241FB7-FD4D-584A-AD27-0553494B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380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90114686-B7A9-1040-8D9D-C0588605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9B7F6354-8AAF-B54E-89A8-7BAE3697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95B3867D-9AA3-CE42-8161-C549A27A0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69E79-5135-5843-9515-58293438A1DF}" type="datetimeFigureOut">
              <a:rPr lang="fa-IR"/>
              <a:t>06/09/1441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273F0D03-A9EB-614C-A31A-3DC419347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5926A5A2-AC0B-1C43-96BF-F836FADFE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7C06-DF2D-8143-9348-4414D6AC64C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8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2.png" /><Relationship Id="rId4" Type="http://schemas.openxmlformats.org/officeDocument/2006/relationships/image" Target="../media/image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D31503-D9CA-4F4D-8B07-07E93E45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FCEBC34D-236B-814C-939F-06EB24D8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1" y="1"/>
            <a:ext cx="11930529" cy="6692320"/>
          </a:xfrm>
        </p:spPr>
      </p:pic>
      <p:pic>
        <p:nvPicPr>
          <p:cNvPr id="3" name="4_5855239437583124625.mp3">
            <a:hlinkClick r:id="" action="ppaction://media"/>
            <a:extLst>
              <a:ext uri="{FF2B5EF4-FFF2-40B4-BE49-F238E27FC236}">
                <a16:creationId xmlns:a16="http://schemas.microsoft.com/office/drawing/2014/main" id="{07403F63-415E-1346-B27B-AF17F502C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6AB47D-CEC0-AA46-978B-42881373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تصویر 8">
            <a:extLst>
              <a:ext uri="{FF2B5EF4-FFF2-40B4-BE49-F238E27FC236}">
                <a16:creationId xmlns:a16="http://schemas.microsoft.com/office/drawing/2014/main" id="{A4F89483-D75E-8D4A-AAD7-B32DB3400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4_5855239437583124627.mp3">
            <a:hlinkClick r:id="" action="ppaction://media"/>
            <a:extLst>
              <a:ext uri="{FF2B5EF4-FFF2-40B4-BE49-F238E27FC236}">
                <a16:creationId xmlns:a16="http://schemas.microsoft.com/office/drawing/2014/main" id="{C267ABF1-7FED-2D41-AED9-503BF44BC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تصویر 6">
            <a:extLst>
              <a:ext uri="{FF2B5EF4-FFF2-40B4-BE49-F238E27FC236}">
                <a16:creationId xmlns:a16="http://schemas.microsoft.com/office/drawing/2014/main" id="{8CA406C5-ED87-7342-9375-CE7F19B04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4_5855239437583124629.mp3">
            <a:hlinkClick r:id="" action="ppaction://media"/>
            <a:extLst>
              <a:ext uri="{FF2B5EF4-FFF2-40B4-BE49-F238E27FC236}">
                <a16:creationId xmlns:a16="http://schemas.microsoft.com/office/drawing/2014/main" id="{916A0FFB-B3A2-E74D-8C37-7C572DA4D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3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</vt:i4>
      </vt:variant>
    </vt:vector>
  </HeadingPairs>
  <TitlesOfParts>
    <vt:vector size="4" baseType="lpstr">
      <vt:lpstr>طرح زمینه Office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zahra.youseflou@gmail.com</dc:creator>
  <cp:lastModifiedBy>zahra.youseflou@gmail.com</cp:lastModifiedBy>
  <cp:revision>4</cp:revision>
  <dcterms:created xsi:type="dcterms:W3CDTF">2020-04-28T18:51:06Z</dcterms:created>
  <dcterms:modified xsi:type="dcterms:W3CDTF">2020-04-28T19:12:37Z</dcterms:modified>
</cp:coreProperties>
</file>