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slide" Target="slides/slide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58A3BA-92B2-0B43-8A43-C4F5D989D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8E4E829F-E6C9-FA40-A025-BB80C1229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E01BC5A3-B116-5243-8A51-DEC47883B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24463074-759D-B847-8E3D-A07153792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47E2A024-728B-A14D-B6F4-E3078099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380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02CF98-BECE-AA45-BC6B-30C0577B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416DACD8-68A3-C04F-82E6-24003847E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C80E47CA-A2D5-E14E-B460-E6203F6D2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991217F6-2EF8-D149-9931-90395502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B9B69D42-85E6-4C40-96EF-7F18CA86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080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>
            <a:extLst>
              <a:ext uri="{FF2B5EF4-FFF2-40B4-BE49-F238E27FC236}">
                <a16:creationId xmlns:a16="http://schemas.microsoft.com/office/drawing/2014/main" id="{0B0A1E73-2201-CD4E-9FEB-CA6F80B73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6F3BA5D8-A967-5241-BBC3-9237E5E6A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A27F99C6-C77B-7945-8BFD-E6906DD3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D0A89CCD-9252-7A42-9C5F-6F7DF2FB2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E6420E26-8515-7348-B91A-E04233927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6070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C2C4BF-AF7E-C741-B51F-00B57ACF3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9F4B1672-09F4-B142-9EC8-A09A52FE8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28660FCA-DC47-2643-B4AD-1F8562EB2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DC2F4C11-A608-1040-BCCD-5EE3DA22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AB5ECF83-24EC-F845-B184-DAE6E29B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8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2580A3-A563-6C46-96D4-CB505225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C947E07E-B779-3D41-BA01-4D3E4697E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8D852D2D-4F98-2347-ABBE-EE902541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7BCA9A75-DF25-3C47-B294-AC3A767C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6C587187-49E1-C14E-92C7-CE8E0547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577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A65F56-1FFE-4A4B-A080-5C439CD2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B5442551-009E-DC4E-BC13-C5F560C9F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18635A36-F1F0-A84B-A6AF-492650A97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C4675549-1203-5F4B-9680-D31F6D37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CAF1F249-52EB-5849-9AFE-268CB0CD4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1A643A72-B9F3-4E43-AAD7-9507DB04A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711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37E3BB-E6DA-8A4E-AEFF-20BFEC90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DAE7D841-DD82-1441-A90E-861952A00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F58615B7-8A22-9B44-8DB0-D080271F9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متن 4">
            <a:extLst>
              <a:ext uri="{FF2B5EF4-FFF2-40B4-BE49-F238E27FC236}">
                <a16:creationId xmlns:a16="http://schemas.microsoft.com/office/drawing/2014/main" id="{6FD28770-3F87-FC45-8790-EB725F175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6" name="نگهدارنده مکان محتوا 5">
            <a:extLst>
              <a:ext uri="{FF2B5EF4-FFF2-40B4-BE49-F238E27FC236}">
                <a16:creationId xmlns:a16="http://schemas.microsoft.com/office/drawing/2014/main" id="{049CE6DD-EDB0-8340-A1B4-707517204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7" name="نگهدارنده مکان تاریخ 6">
            <a:extLst>
              <a:ext uri="{FF2B5EF4-FFF2-40B4-BE49-F238E27FC236}">
                <a16:creationId xmlns:a16="http://schemas.microsoft.com/office/drawing/2014/main" id="{8BD3804C-2602-8243-BBD5-EE811793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8" name="نگهدارنده مکان پانویس 7">
            <a:extLst>
              <a:ext uri="{FF2B5EF4-FFF2-40B4-BE49-F238E27FC236}">
                <a16:creationId xmlns:a16="http://schemas.microsoft.com/office/drawing/2014/main" id="{76E9F40A-2970-7B47-B70D-0005CD1A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>
            <a:extLst>
              <a:ext uri="{FF2B5EF4-FFF2-40B4-BE49-F238E27FC236}">
                <a16:creationId xmlns:a16="http://schemas.microsoft.com/office/drawing/2014/main" id="{66F3855E-153E-6449-97FE-E5977BBA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6478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92E8C5-FABB-FD40-9996-07A2932D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اریخ 2">
            <a:extLst>
              <a:ext uri="{FF2B5EF4-FFF2-40B4-BE49-F238E27FC236}">
                <a16:creationId xmlns:a16="http://schemas.microsoft.com/office/drawing/2014/main" id="{9781C530-A79D-2B47-8F70-236D77B5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4" name="نگهدارنده مکان پانویس 3">
            <a:extLst>
              <a:ext uri="{FF2B5EF4-FFF2-40B4-BE49-F238E27FC236}">
                <a16:creationId xmlns:a16="http://schemas.microsoft.com/office/drawing/2014/main" id="{206A92E0-8CA1-DD4B-89F2-AB92032A5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>
            <a:extLst>
              <a:ext uri="{FF2B5EF4-FFF2-40B4-BE49-F238E27FC236}">
                <a16:creationId xmlns:a16="http://schemas.microsoft.com/office/drawing/2014/main" id="{33E5A70C-B281-5642-BB5B-81D7FB55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080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>
            <a:extLst>
              <a:ext uri="{FF2B5EF4-FFF2-40B4-BE49-F238E27FC236}">
                <a16:creationId xmlns:a16="http://schemas.microsoft.com/office/drawing/2014/main" id="{B4C9DA08-2252-B343-9017-69C495B8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3" name="نگهدارنده مکان پانویس 2">
            <a:extLst>
              <a:ext uri="{FF2B5EF4-FFF2-40B4-BE49-F238E27FC236}">
                <a16:creationId xmlns:a16="http://schemas.microsoft.com/office/drawing/2014/main" id="{17C07508-0F30-0A44-8C85-FC8B8235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>
            <a:extLst>
              <a:ext uri="{FF2B5EF4-FFF2-40B4-BE49-F238E27FC236}">
                <a16:creationId xmlns:a16="http://schemas.microsoft.com/office/drawing/2014/main" id="{1AA58AD7-0794-8B4F-BD83-2D7A8731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443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75D1A7-CF6C-C642-93A1-AF66605E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7E84162E-D558-F54E-A11B-C73997CB9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01B517E7-E11D-974D-9D57-6CAEF349A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984EE3A2-026B-B448-B06D-5E926A4C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94AE2AFE-C19E-D942-804C-B44748C5C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92D208B8-8C99-704B-B9C5-0E04BCC4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6554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65F4D5-C83E-444A-914C-E690EA68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صویر 2">
            <a:extLst>
              <a:ext uri="{FF2B5EF4-FFF2-40B4-BE49-F238E27FC236}">
                <a16:creationId xmlns:a16="http://schemas.microsoft.com/office/drawing/2014/main" id="{5708BD4B-9FA2-C641-AA6C-9A0C7D044C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64DCB223-27DF-9942-9B42-E52C32CC3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0F6E29DC-B223-7649-AE67-A85E4B71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FA0F35AC-75CC-B848-8120-C2815D06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0A00FA88-A18C-CD4A-AD37-568D026F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554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>
            <a:extLst>
              <a:ext uri="{FF2B5EF4-FFF2-40B4-BE49-F238E27FC236}">
                <a16:creationId xmlns:a16="http://schemas.microsoft.com/office/drawing/2014/main" id="{492C4472-971C-E746-95B3-319CF622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F9C22974-8631-D94C-8696-373A8809F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F594E2AD-6C27-0749-9E22-B695A10EF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8DB2-6A13-5A48-BB3D-A1B1E4E441CA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42AA15B1-FA50-D347-A18D-F37B25C6F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B851A1F6-D510-D040-9652-61C5A5320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44BB5-E5AA-F644-9C7B-69A5E94D4CA2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983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2.png" /><Relationship Id="rId4" Type="http://schemas.openxmlformats.org/officeDocument/2006/relationships/image" Target="../media/image3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861E87-5BEF-FF4E-B2BF-EB02A8D21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22C042CC-C974-3F45-95D0-0F3D1990B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DAF8C48E-B1AB-6A47-A8A4-2A9C689F5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4_5870664804036773938.mp3">
            <a:hlinkClick r:id="" action="ppaction://media"/>
            <a:extLst>
              <a:ext uri="{FF2B5EF4-FFF2-40B4-BE49-F238E27FC236}">
                <a16:creationId xmlns:a16="http://schemas.microsoft.com/office/drawing/2014/main" id="{3A3AC3CC-6326-3C46-9500-4D8FB2993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1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D2A488-AC4C-1742-9C0D-13E7F631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4DD02DDB-0CA9-894F-B27E-217ADC6B7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4_5870664804036773943.mp3">
            <a:hlinkClick r:id="" action="ppaction://media"/>
            <a:extLst>
              <a:ext uri="{FF2B5EF4-FFF2-40B4-BE49-F238E27FC236}">
                <a16:creationId xmlns:a16="http://schemas.microsoft.com/office/drawing/2014/main" id="{9FF42B60-E48A-784C-B4A3-7C8D67AAC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9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034169-BCB6-4E4E-B591-89A89ACA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00867B63-D251-5F4A-95E3-44AE1A2DB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73691660"/>
      </p:ext>
    </p:extLst>
  </p:cSld>
  <p:clrMapOvr>
    <a:masterClrMapping/>
  </p:clrMapOvr>
</p:sld>
</file>

<file path=ppt/theme/theme1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دفتر کا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صفحه گسترده</PresentationFormat>
  <Slides>3</Slides>
  <Notes>0</Notes>
  <HiddenSlides>0</HiddenSlide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3</vt:i4>
      </vt:variant>
    </vt:vector>
  </HeadingPairs>
  <TitlesOfParts>
    <vt:vector size="4" baseType="lpstr">
      <vt:lpstr>طرح زمینه Office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کاربر ناشناخته</dc:creator>
  <cp:lastModifiedBy>کاربر ناشناخته</cp:lastModifiedBy>
  <cp:revision>4</cp:revision>
  <dcterms:created xsi:type="dcterms:W3CDTF">2020-05-04T15:27:21Z</dcterms:created>
  <dcterms:modified xsi:type="dcterms:W3CDTF">2020-05-04T15:44:22Z</dcterms:modified>
</cp:coreProperties>
</file>