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ableStyles" Target="tableStyles.xml" /><Relationship Id="rId5" Type="http://schemas.openxmlformats.org/officeDocument/2006/relationships/slide" Target="slides/slide4.xml" /><Relationship Id="rId10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320FE7-4742-0E44-B381-608560B10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زیر نویس 2">
            <a:extLst>
              <a:ext uri="{FF2B5EF4-FFF2-40B4-BE49-F238E27FC236}">
                <a16:creationId xmlns:a16="http://schemas.microsoft.com/office/drawing/2014/main" id="{14530F38-6FB6-1C48-BC9D-B5C3CB3638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/>
              <a:t>برای ویرایش نسخه اصلی سبک زیرنویس کلیک کنید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36A0D9F4-923E-B846-9BA5-556CD38A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513E-71C4-E74F-A5E4-7C13E5A977A4}" type="datetimeFigureOut">
              <a:rPr lang="fa-IR"/>
              <a:t>13/10/1441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8079945E-2ABB-B14A-9292-C58A6B303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1BEB0240-E276-A340-90F7-1A2541AFF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03357-BF0B-754F-ACC7-4D3A304696A4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14861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E5115DF-3525-B949-B3B2-88C289B1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عمودی 2">
            <a:extLst>
              <a:ext uri="{FF2B5EF4-FFF2-40B4-BE49-F238E27FC236}">
                <a16:creationId xmlns:a16="http://schemas.microsoft.com/office/drawing/2014/main" id="{C8DC0264-091D-C64D-9CC1-0071501A6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95076AC4-F1E7-5B48-BA4E-587FFA35A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513E-71C4-E74F-A5E4-7C13E5A977A4}" type="datetimeFigureOut">
              <a:rPr lang="fa-IR"/>
              <a:t>13/10/1441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835CDCD9-694C-4047-AD76-01C145F68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53B0D12F-F360-374D-9F8C-A8E226209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03357-BF0B-754F-ACC7-4D3A304696A4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9341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ی 1">
            <a:extLst>
              <a:ext uri="{FF2B5EF4-FFF2-40B4-BE49-F238E27FC236}">
                <a16:creationId xmlns:a16="http://schemas.microsoft.com/office/drawing/2014/main" id="{49564C97-D10F-D448-9633-92EC37482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عمودی 2">
            <a:extLst>
              <a:ext uri="{FF2B5EF4-FFF2-40B4-BE49-F238E27FC236}">
                <a16:creationId xmlns:a16="http://schemas.microsoft.com/office/drawing/2014/main" id="{59342B73-7B38-444E-BDAA-6D7318957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F63FD735-A006-914E-959E-97939DB6D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513E-71C4-E74F-A5E4-7C13E5A977A4}" type="datetimeFigureOut">
              <a:rPr lang="fa-IR"/>
              <a:t>13/10/1441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99A4AB6C-F0F1-5E45-BC06-6FA68C6C2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68BEA583-6FBF-1E47-AE76-C5B21187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03357-BF0B-754F-ACC7-4D3A304696A4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97973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C793C6F-25B6-6841-BC8A-D83BEE1B7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D23E95BD-5A2D-1A44-AC67-6FA853716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165789C5-BE86-984F-B8FF-2019DD60F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513E-71C4-E74F-A5E4-7C13E5A977A4}" type="datetimeFigureOut">
              <a:rPr lang="fa-IR"/>
              <a:t>13/10/1441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99834096-9239-DC4A-9B39-055D1C6C7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514FE47D-9696-9342-B3C4-230267245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03357-BF0B-754F-ACC7-4D3A304696A4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836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7D112CD-87AB-EE47-972D-5BE58438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FC867A01-CA41-7A42-9B05-F0DFF3307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7E846F15-AECD-CF4B-A6AF-1BC0746CB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513E-71C4-E74F-A5E4-7C13E5A977A4}" type="datetimeFigureOut">
              <a:rPr lang="fa-IR"/>
              <a:t>13/10/1441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928D0319-0B4F-7642-9D68-5A8B9A8A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322AD3D7-7051-CB49-96F4-C8C319E3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03357-BF0B-754F-ACC7-4D3A304696A4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92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1C924BC-E180-FC46-8605-C67948300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DC6C2111-BEF1-A643-B8A7-340E30993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D82358FD-6B34-5F49-BE8B-3E60AE04C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CD335E2D-7C5F-1149-B553-F0AF476A5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513E-71C4-E74F-A5E4-7C13E5A977A4}" type="datetimeFigureOut">
              <a:rPr lang="fa-IR"/>
              <a:t>13/10/1441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0848CE86-0877-E94F-BACE-3C91392A8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85CBEFAB-E397-4046-A44A-7BEE404C9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03357-BF0B-754F-ACC7-4D3A304696A4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6472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E40B51-8A11-A948-A734-EBAC2264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C004BAA5-FD64-104D-94F3-A2A782ABA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A02BA6F8-D385-F447-9F1F-60CE91182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5" name="نگهدارنده مکان متن 4">
            <a:extLst>
              <a:ext uri="{FF2B5EF4-FFF2-40B4-BE49-F238E27FC236}">
                <a16:creationId xmlns:a16="http://schemas.microsoft.com/office/drawing/2014/main" id="{BF799C09-28F5-5944-933B-CD08349A5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6" name="نگهدارنده مکان محتوا 5">
            <a:extLst>
              <a:ext uri="{FF2B5EF4-FFF2-40B4-BE49-F238E27FC236}">
                <a16:creationId xmlns:a16="http://schemas.microsoft.com/office/drawing/2014/main" id="{7BEC526F-FFAF-4C4C-A734-731A9E32CF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7" name="نگهدارنده مکان تاریخ 6">
            <a:extLst>
              <a:ext uri="{FF2B5EF4-FFF2-40B4-BE49-F238E27FC236}">
                <a16:creationId xmlns:a16="http://schemas.microsoft.com/office/drawing/2014/main" id="{806AD211-A5E9-F448-B3D1-C1DFD6CDE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513E-71C4-E74F-A5E4-7C13E5A977A4}" type="datetimeFigureOut">
              <a:rPr lang="fa-IR"/>
              <a:t>13/10/1441</a:t>
            </a:fld>
            <a:endParaRPr lang="fa-IR"/>
          </a:p>
        </p:txBody>
      </p:sp>
      <p:sp>
        <p:nvSpPr>
          <p:cNvPr id="8" name="نگهدارنده مکان پانویس 7">
            <a:extLst>
              <a:ext uri="{FF2B5EF4-FFF2-40B4-BE49-F238E27FC236}">
                <a16:creationId xmlns:a16="http://schemas.microsoft.com/office/drawing/2014/main" id="{9E645E88-469A-6945-BC11-15D0B123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نگهدارنده مکان شماره اسلاید 8">
            <a:extLst>
              <a:ext uri="{FF2B5EF4-FFF2-40B4-BE49-F238E27FC236}">
                <a16:creationId xmlns:a16="http://schemas.microsoft.com/office/drawing/2014/main" id="{85F892B4-0A74-284E-94BD-4EACEDB9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03357-BF0B-754F-ACC7-4D3A304696A4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68009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95102C-0A08-EB48-AB84-920B40676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تاریخ 2">
            <a:extLst>
              <a:ext uri="{FF2B5EF4-FFF2-40B4-BE49-F238E27FC236}">
                <a16:creationId xmlns:a16="http://schemas.microsoft.com/office/drawing/2014/main" id="{13691864-5BD2-6847-A764-035A09050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513E-71C4-E74F-A5E4-7C13E5A977A4}" type="datetimeFigureOut">
              <a:rPr lang="fa-IR"/>
              <a:t>13/10/1441</a:t>
            </a:fld>
            <a:endParaRPr lang="fa-IR"/>
          </a:p>
        </p:txBody>
      </p:sp>
      <p:sp>
        <p:nvSpPr>
          <p:cNvPr id="4" name="نگهدارنده مکان پانویس 3">
            <a:extLst>
              <a:ext uri="{FF2B5EF4-FFF2-40B4-BE49-F238E27FC236}">
                <a16:creationId xmlns:a16="http://schemas.microsoft.com/office/drawing/2014/main" id="{65041216-E099-974C-8D3F-72D784C7A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نگهدارنده مکان شماره اسلاید 4">
            <a:extLst>
              <a:ext uri="{FF2B5EF4-FFF2-40B4-BE49-F238E27FC236}">
                <a16:creationId xmlns:a16="http://schemas.microsoft.com/office/drawing/2014/main" id="{B8FBFBED-578A-FD4F-AB0C-D658707D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03357-BF0B-754F-ACC7-4D3A304696A4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16722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تاریخ 1">
            <a:extLst>
              <a:ext uri="{FF2B5EF4-FFF2-40B4-BE49-F238E27FC236}">
                <a16:creationId xmlns:a16="http://schemas.microsoft.com/office/drawing/2014/main" id="{2FC1F463-48E4-9446-BAE4-A8246C16D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513E-71C4-E74F-A5E4-7C13E5A977A4}" type="datetimeFigureOut">
              <a:rPr lang="fa-IR"/>
              <a:t>13/10/1441</a:t>
            </a:fld>
            <a:endParaRPr lang="fa-IR"/>
          </a:p>
        </p:txBody>
      </p:sp>
      <p:sp>
        <p:nvSpPr>
          <p:cNvPr id="3" name="نگهدارنده مکان پانویس 2">
            <a:extLst>
              <a:ext uri="{FF2B5EF4-FFF2-40B4-BE49-F238E27FC236}">
                <a16:creationId xmlns:a16="http://schemas.microsoft.com/office/drawing/2014/main" id="{00774508-D012-8D45-9688-FF1B9BBA8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نگهدارنده مکان شماره اسلاید 3">
            <a:extLst>
              <a:ext uri="{FF2B5EF4-FFF2-40B4-BE49-F238E27FC236}">
                <a16:creationId xmlns:a16="http://schemas.microsoft.com/office/drawing/2014/main" id="{FBB4ADBA-C3E5-4B45-86F7-F154E1813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03357-BF0B-754F-ACC7-4D3A304696A4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9812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95C285C-C79A-9947-B9A7-39E29033D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6905ED6E-6912-E34F-8C72-40450242D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متن 3">
            <a:extLst>
              <a:ext uri="{FF2B5EF4-FFF2-40B4-BE49-F238E27FC236}">
                <a16:creationId xmlns:a16="http://schemas.microsoft.com/office/drawing/2014/main" id="{AB782A81-439B-D64E-9BA1-EAF2F8594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A15510D1-6A47-A84E-BFA7-14C13111A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513E-71C4-E74F-A5E4-7C13E5A977A4}" type="datetimeFigureOut">
              <a:rPr lang="fa-IR"/>
              <a:t>13/10/1441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8FDEF015-D464-3C4F-A01F-684F79727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C27B0545-8503-3443-9B90-A7AD8F17D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03357-BF0B-754F-ACC7-4D3A304696A4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08804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B402B4-1821-8140-BA62-FAA41EDAE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تصویر 2">
            <a:extLst>
              <a:ext uri="{FF2B5EF4-FFF2-40B4-BE49-F238E27FC236}">
                <a16:creationId xmlns:a16="http://schemas.microsoft.com/office/drawing/2014/main" id="{05A10369-96AE-A648-8D15-CF902E48B9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نگهدارنده مکان متن 3">
            <a:extLst>
              <a:ext uri="{FF2B5EF4-FFF2-40B4-BE49-F238E27FC236}">
                <a16:creationId xmlns:a16="http://schemas.microsoft.com/office/drawing/2014/main" id="{FB09DC90-75AB-FA40-9750-A9E2D07F9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93BB0A24-74A1-1448-9FF5-60D063ADB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513E-71C4-E74F-A5E4-7C13E5A977A4}" type="datetimeFigureOut">
              <a:rPr lang="fa-IR"/>
              <a:t>13/10/1441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C5CBFA56-6167-754D-ADF4-6C309CE89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E953B608-7E2A-324A-A448-DBEAFA0C3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03357-BF0B-754F-ACC7-4D3A304696A4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90160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عنوان 1">
            <a:extLst>
              <a:ext uri="{FF2B5EF4-FFF2-40B4-BE49-F238E27FC236}">
                <a16:creationId xmlns:a16="http://schemas.microsoft.com/office/drawing/2014/main" id="{E12721B3-C251-C84C-9754-2A3FC114C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E950E558-89FB-1B46-99E6-DA38F53CE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AAD12B8A-F756-1D4B-AA80-E3877881E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B513E-71C4-E74F-A5E4-7C13E5A977A4}" type="datetimeFigureOut">
              <a:rPr lang="fa-IR"/>
              <a:t>13/10/1441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409C4B36-DA9E-DF46-8DEC-4075FAE0D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D8AB96DE-3324-C54A-9597-A4BD454FF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03357-BF0B-754F-ACC7-4D3A304696A4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8239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5" Type="http://schemas.openxmlformats.org/officeDocument/2006/relationships/image" Target="../media/image2.png" /><Relationship Id="rId4" Type="http://schemas.openxmlformats.org/officeDocument/2006/relationships/image" Target="../media/image1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5" Type="http://schemas.openxmlformats.org/officeDocument/2006/relationships/image" Target="../media/image2.png" /><Relationship Id="rId4" Type="http://schemas.openxmlformats.org/officeDocument/2006/relationships/image" Target="../media/image3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p3" /><Relationship Id="rId1" Type="http://schemas.microsoft.com/office/2007/relationships/media" Target="../media/media3.mp3" /><Relationship Id="rId5" Type="http://schemas.openxmlformats.org/officeDocument/2006/relationships/image" Target="../media/image2.png" /><Relationship Id="rId4" Type="http://schemas.openxmlformats.org/officeDocument/2006/relationships/image" Target="../media/image4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p3" /><Relationship Id="rId1" Type="http://schemas.microsoft.com/office/2007/relationships/media" Target="../media/media4.mp3" /><Relationship Id="rId5" Type="http://schemas.openxmlformats.org/officeDocument/2006/relationships/image" Target="../media/image2.png" /><Relationship Id="rId4" Type="http://schemas.openxmlformats.org/officeDocument/2006/relationships/image" Target="../media/image5.jpeg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85F4D5F-6D43-5640-B076-11CEC95D0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558D8D90-A632-C64F-A30D-CEF354559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1797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6600" b="1"/>
              <a:t>به نام خدا</a:t>
            </a:r>
          </a:p>
        </p:txBody>
      </p:sp>
    </p:spTree>
    <p:extLst>
      <p:ext uri="{BB962C8B-B14F-4D97-AF65-F5344CB8AC3E}">
        <p14:creationId xmlns:p14="http://schemas.microsoft.com/office/powerpoint/2010/main" val="3260390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B30E40D-E2AA-9B41-A70B-4C731A1187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زیر نویس 2">
            <a:extLst>
              <a:ext uri="{FF2B5EF4-FFF2-40B4-BE49-F238E27FC236}">
                <a16:creationId xmlns:a16="http://schemas.microsoft.com/office/drawing/2014/main" id="{AA4AB81A-38A0-AE42-885E-BFFDC27A66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902964B3-8D9E-4F41-AD27-38B9E38EF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رازداری2_1591089801459.mp3">
            <a:hlinkClick r:id="" action="ppaction://media"/>
            <a:extLst>
              <a:ext uri="{FF2B5EF4-FFF2-40B4-BE49-F238E27FC236}">
                <a16:creationId xmlns:a16="http://schemas.microsoft.com/office/drawing/2014/main" id="{699EE945-6079-0C49-B610-91EA1BF3D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5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0B7E35-F8EE-3244-BBCC-9F4E9708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E2EF3797-D37D-DB40-8109-749B3C0B6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video_to_audio_دنیا2_1591089801462.mp3">
            <a:hlinkClick r:id="" action="ppaction://media"/>
            <a:extLst>
              <a:ext uri="{FF2B5EF4-FFF2-40B4-BE49-F238E27FC236}">
                <a16:creationId xmlns:a16="http://schemas.microsoft.com/office/drawing/2014/main" id="{1BF518B4-928C-AA4A-BA9C-A9955A829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49BDA9-CFB1-2A4D-A517-3B114ABDA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1B841BBA-9AE2-C343-9280-A8A849F1F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pic>
        <p:nvPicPr>
          <p:cNvPr id="3" name="نطق2_1591089801461.mp3">
            <a:hlinkClick r:id="" action="ppaction://media"/>
            <a:extLst>
              <a:ext uri="{FF2B5EF4-FFF2-40B4-BE49-F238E27FC236}">
                <a16:creationId xmlns:a16="http://schemas.microsoft.com/office/drawing/2014/main" id="{01F9893B-0AE2-2C45-B4A6-CB8FC9B83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57D5B57-5925-FD4E-A372-C030F2E6B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41BCD9F9-0BD5-1044-807F-76B4C0E6C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</p:spPr>
      </p:pic>
      <p:pic>
        <p:nvPicPr>
          <p:cNvPr id="3" name="نکاری2_1591089801458.mp3">
            <a:hlinkClick r:id="" action="ppaction://media"/>
            <a:extLst>
              <a:ext uri="{FF2B5EF4-FFF2-40B4-BE49-F238E27FC236}">
                <a16:creationId xmlns:a16="http://schemas.microsoft.com/office/drawing/2014/main" id="{86C2C5DA-3BF9-0343-AFC1-627B6E5B1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1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32EFC44-44A0-1C49-A539-0D4F9F312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18F9AFAA-196B-F545-9AFD-4BA13F34A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9619693"/>
      </p:ext>
    </p:extLst>
  </p:cSld>
  <p:clrMapOvr>
    <a:masterClrMapping/>
  </p:clrMapOvr>
</p:sld>
</file>

<file path=ppt/theme/theme1.xml><?xml version="1.0" encoding="utf-8"?>
<a:theme xmlns:a="http://schemas.openxmlformats.org/drawingml/2006/main" name="طرح زمینه Office">
  <a:themeElements>
    <a:clrScheme name="دفتر کا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دفتر کا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دفتر کا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صفحه گسترده</PresentationFormat>
  <Slides>6</Slides>
  <Notes>0</Notes>
  <HiddenSlides>0</HiddenSlides>
  <ScaleCrop>false</ScaleCrop>
  <HeadingPairs>
    <vt:vector size="4" baseType="variant">
      <vt:variant>
        <vt:lpstr>طرح زمینه</vt:lpstr>
      </vt:variant>
      <vt:variant>
        <vt:i4>1</vt:i4>
      </vt:variant>
      <vt:variant>
        <vt:lpstr>عنوان های اسلاید</vt:lpstr>
      </vt:variant>
      <vt:variant>
        <vt:i4>6</vt:i4>
      </vt:variant>
    </vt:vector>
  </HeadingPairs>
  <TitlesOfParts>
    <vt:vector size="7" baseType="lpstr">
      <vt:lpstr>طرح زمینه Office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ارائه PowerPoint</dc:title>
  <dc:creator>کاربر ناشناخته</dc:creator>
  <cp:lastModifiedBy>کاربر ناشناخته</cp:lastModifiedBy>
  <cp:revision>3</cp:revision>
  <dcterms:created xsi:type="dcterms:W3CDTF">2020-06-02T06:37:02Z</dcterms:created>
  <dcterms:modified xsi:type="dcterms:W3CDTF">2020-06-04T11:49:49Z</dcterms:modified>
</cp:coreProperties>
</file>