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 /><Relationship Id="rId7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theme" Target="theme/theme1.xml" /><Relationship Id="rId5" Type="http://schemas.openxmlformats.org/officeDocument/2006/relationships/viewProps" Target="viewProps.xml" /><Relationship Id="rId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883CDD-D06D-D94C-8A9A-4190C15E3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زیر نویس 2">
            <a:extLst>
              <a:ext uri="{FF2B5EF4-FFF2-40B4-BE49-F238E27FC236}">
                <a16:creationId xmlns:a16="http://schemas.microsoft.com/office/drawing/2014/main" id="{493C27CD-8C36-E24F-B10F-BB7FBC455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/>
              <a:t>برای ویرایش نسخه اصلی سبک زیرنویس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E15DD889-34D2-7C4B-944C-1B5F35FC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CD3B-FA03-3542-81F2-6B9F326598C5}" type="datetimeFigureOut">
              <a:rPr lang="fa-IR"/>
              <a:t>17/10/1441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84754A96-A1DA-6948-A395-A7909852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8E6C9545-2C5B-B44D-84BA-D72D2907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C15DE-94EC-FB4F-B712-643AE480EEE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590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C2E50B-EDAB-C64F-A2E6-0CD19EA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0DA6FB9D-A9F2-4848-84B2-9A71E7EF8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2192CF37-DB85-964B-AFB2-17EA555F9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CD3B-FA03-3542-81F2-6B9F326598C5}" type="datetimeFigureOut">
              <a:rPr lang="fa-IR"/>
              <a:t>17/10/1441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43EDFD8E-0F2A-D541-B525-EE6E699E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0830E45F-52E9-CC46-9E71-0415B532F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C15DE-94EC-FB4F-B712-643AE480EEE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8232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ی 1">
            <a:extLst>
              <a:ext uri="{FF2B5EF4-FFF2-40B4-BE49-F238E27FC236}">
                <a16:creationId xmlns:a16="http://schemas.microsoft.com/office/drawing/2014/main" id="{FF26B5F1-65B8-DF45-8CED-4D76EE2E9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639D3466-064F-6F48-AD19-2E4107E98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C3B07D14-B149-DA4A-BAC6-4C97797C4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CD3B-FA03-3542-81F2-6B9F326598C5}" type="datetimeFigureOut">
              <a:rPr lang="fa-IR"/>
              <a:t>17/10/1441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DF4249B4-4BE7-494D-967F-D66F4D4B2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0A2374AF-43CB-3440-A3AF-59CC0E270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C15DE-94EC-FB4F-B712-643AE480EEE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1845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66F48F-F913-E44C-8C66-11C81518C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1565B6F4-8B15-0D40-81FF-D55FFBF24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4B0B687F-0DE0-9642-81B3-7444B5E3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CD3B-FA03-3542-81F2-6B9F326598C5}" type="datetimeFigureOut">
              <a:rPr lang="fa-IR"/>
              <a:t>17/10/1441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839BD4F0-BBD7-F148-A859-309E298E4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11ED2AD7-2662-2141-A2DB-2E113232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C15DE-94EC-FB4F-B712-643AE480EEE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2698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B387132-B950-124E-8F83-006F9E6B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F19B60F7-BD26-3A47-8CB3-FAB04D95E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EADB65D0-492D-2544-8230-3405A82EC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CD3B-FA03-3542-81F2-6B9F326598C5}" type="datetimeFigureOut">
              <a:rPr lang="fa-IR"/>
              <a:t>17/10/1441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AD65027C-3742-464B-A698-636E66E3D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2237E421-D1F2-F949-A093-FC79B212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C15DE-94EC-FB4F-B712-643AE480EEE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9714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F9E06D-31EB-7B49-BD7B-AD4E8B8B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E00059BE-3A2F-7F47-8E9E-6041E66C9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7BA6B637-B79D-0349-A058-10936092B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1DA0403D-3C16-EA4F-826D-F03C4BD76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CD3B-FA03-3542-81F2-6B9F326598C5}" type="datetimeFigureOut">
              <a:rPr lang="fa-IR"/>
              <a:t>17/10/1441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DF236B3E-4206-3648-ACA1-73B459AF1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23C527C2-B60E-3543-AF75-B9480413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C15DE-94EC-FB4F-B712-643AE480EEE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5223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C87D23-646E-8946-BEAE-3F50EA54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FFB44846-6976-AB4B-A377-71C1EB0FB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36D9607F-83BE-EC4F-A65E-5AA932686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متن 4">
            <a:extLst>
              <a:ext uri="{FF2B5EF4-FFF2-40B4-BE49-F238E27FC236}">
                <a16:creationId xmlns:a16="http://schemas.microsoft.com/office/drawing/2014/main" id="{EF82D841-1FE7-7149-8A14-BC00C4239E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6" name="نگهدارنده مکان محتوا 5">
            <a:extLst>
              <a:ext uri="{FF2B5EF4-FFF2-40B4-BE49-F238E27FC236}">
                <a16:creationId xmlns:a16="http://schemas.microsoft.com/office/drawing/2014/main" id="{FEDF6758-CE45-514A-844B-FA4FCD912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7" name="نگهدارنده مکان تاریخ 6">
            <a:extLst>
              <a:ext uri="{FF2B5EF4-FFF2-40B4-BE49-F238E27FC236}">
                <a16:creationId xmlns:a16="http://schemas.microsoft.com/office/drawing/2014/main" id="{43394247-6E48-1243-97B3-FDDBBDEE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CD3B-FA03-3542-81F2-6B9F326598C5}" type="datetimeFigureOut">
              <a:rPr lang="fa-IR"/>
              <a:t>17/10/1441</a:t>
            </a:fld>
            <a:endParaRPr lang="fa-IR"/>
          </a:p>
        </p:txBody>
      </p:sp>
      <p:sp>
        <p:nvSpPr>
          <p:cNvPr id="8" name="نگهدارنده مکان پانویس 7">
            <a:extLst>
              <a:ext uri="{FF2B5EF4-FFF2-40B4-BE49-F238E27FC236}">
                <a16:creationId xmlns:a16="http://schemas.microsoft.com/office/drawing/2014/main" id="{629D18A6-8D0E-284A-9493-9338709AC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نگهدارنده مکان شماره اسلاید 8">
            <a:extLst>
              <a:ext uri="{FF2B5EF4-FFF2-40B4-BE49-F238E27FC236}">
                <a16:creationId xmlns:a16="http://schemas.microsoft.com/office/drawing/2014/main" id="{AEFA7904-0B3D-224B-8519-FDAEE485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C15DE-94EC-FB4F-B712-643AE480EEE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0868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E2BC7D-BF22-0345-8EAB-27447FF70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اریخ 2">
            <a:extLst>
              <a:ext uri="{FF2B5EF4-FFF2-40B4-BE49-F238E27FC236}">
                <a16:creationId xmlns:a16="http://schemas.microsoft.com/office/drawing/2014/main" id="{3237111E-748A-3B47-BCA6-4CD1C6C2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CD3B-FA03-3542-81F2-6B9F326598C5}" type="datetimeFigureOut">
              <a:rPr lang="fa-IR"/>
              <a:t>17/10/1441</a:t>
            </a:fld>
            <a:endParaRPr lang="fa-IR"/>
          </a:p>
        </p:txBody>
      </p:sp>
      <p:sp>
        <p:nvSpPr>
          <p:cNvPr id="4" name="نگهدارنده مکان پانویس 3">
            <a:extLst>
              <a:ext uri="{FF2B5EF4-FFF2-40B4-BE49-F238E27FC236}">
                <a16:creationId xmlns:a16="http://schemas.microsoft.com/office/drawing/2014/main" id="{40B41869-5903-A24B-9DD7-3E4E7FC3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نگهدارنده مکان شماره اسلاید 4">
            <a:extLst>
              <a:ext uri="{FF2B5EF4-FFF2-40B4-BE49-F238E27FC236}">
                <a16:creationId xmlns:a16="http://schemas.microsoft.com/office/drawing/2014/main" id="{688E8BF3-14EE-9047-9680-088D5ABF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C15DE-94EC-FB4F-B712-643AE480EEE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7607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اریخ 1">
            <a:extLst>
              <a:ext uri="{FF2B5EF4-FFF2-40B4-BE49-F238E27FC236}">
                <a16:creationId xmlns:a16="http://schemas.microsoft.com/office/drawing/2014/main" id="{4A510707-61E1-A542-B811-8641A9DB2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CD3B-FA03-3542-81F2-6B9F326598C5}" type="datetimeFigureOut">
              <a:rPr lang="fa-IR"/>
              <a:t>17/10/1441</a:t>
            </a:fld>
            <a:endParaRPr lang="fa-IR"/>
          </a:p>
        </p:txBody>
      </p:sp>
      <p:sp>
        <p:nvSpPr>
          <p:cNvPr id="3" name="نگهدارنده مکان پانویس 2">
            <a:extLst>
              <a:ext uri="{FF2B5EF4-FFF2-40B4-BE49-F238E27FC236}">
                <a16:creationId xmlns:a16="http://schemas.microsoft.com/office/drawing/2014/main" id="{D72B57D0-915E-2740-ACBB-DA645D503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نگهدارنده مکان شماره اسلاید 3">
            <a:extLst>
              <a:ext uri="{FF2B5EF4-FFF2-40B4-BE49-F238E27FC236}">
                <a16:creationId xmlns:a16="http://schemas.microsoft.com/office/drawing/2014/main" id="{C91FB7A7-8DAF-424B-BEC5-1FE71047C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C15DE-94EC-FB4F-B712-643AE480EEE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8743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DC87F7-B41A-CE46-B061-9A933A41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2B85D275-241A-F546-871B-4A1082322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3865E355-A9C2-F741-BC43-DF0ADD0F1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EEDB1B84-450C-BE42-B41F-EFC647D0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CD3B-FA03-3542-81F2-6B9F326598C5}" type="datetimeFigureOut">
              <a:rPr lang="fa-IR"/>
              <a:t>17/10/1441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533300D9-7750-8D45-A8F2-B9AA9E941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0DF7CA95-2555-5E44-BE77-09445719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C15DE-94EC-FB4F-B712-643AE480EEE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842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5D62AC4-D39C-6141-8BDD-E778932C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صویر 2">
            <a:extLst>
              <a:ext uri="{FF2B5EF4-FFF2-40B4-BE49-F238E27FC236}">
                <a16:creationId xmlns:a16="http://schemas.microsoft.com/office/drawing/2014/main" id="{B62392AB-E06B-1F43-8382-7DC3F9E7FE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9A21840E-BAAF-0C48-8EC4-E5C0907A4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8A27054E-430E-3645-A3FA-A2D06434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CD3B-FA03-3542-81F2-6B9F326598C5}" type="datetimeFigureOut">
              <a:rPr lang="fa-IR"/>
              <a:t>17/10/1441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5744CFBA-A2A0-AA4F-A15F-FEB7E0A72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57AEA873-E451-FF47-BCC7-8251D989E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C15DE-94EC-FB4F-B712-643AE480EEE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92905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عنوان 1">
            <a:extLst>
              <a:ext uri="{FF2B5EF4-FFF2-40B4-BE49-F238E27FC236}">
                <a16:creationId xmlns:a16="http://schemas.microsoft.com/office/drawing/2014/main" id="{3F3EA416-734C-1E48-8047-5D9E631BE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24918CB2-0C33-7542-88CB-507132751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42C9E18D-FD26-1F43-A867-F6CA8B258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3CD3B-FA03-3542-81F2-6B9F326598C5}" type="datetimeFigureOut">
              <a:rPr lang="fa-IR"/>
              <a:t>17/10/1441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B97921B6-A0FD-2244-BD30-08D60C6E1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4415A3E9-13E6-F346-B651-8295D70E9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C15DE-94EC-FB4F-B712-643AE480EEE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6917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5" Type="http://schemas.openxmlformats.org/officeDocument/2006/relationships/image" Target="../media/image2.png" /><Relationship Id="rId4" Type="http://schemas.openxmlformats.org/officeDocument/2006/relationships/image" Target="../media/image1.jpe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B041D7-E722-4143-94EA-A7B3E0105E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زیر نویس 2">
            <a:extLst>
              <a:ext uri="{FF2B5EF4-FFF2-40B4-BE49-F238E27FC236}">
                <a16:creationId xmlns:a16="http://schemas.microsoft.com/office/drawing/2014/main" id="{37C9D284-7D5A-404C-AA01-28AC50330D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93FA7F94-11C7-1845-A55B-C5EFD2FD6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4207" y="-3040530"/>
            <a:ext cx="6857999" cy="12939059"/>
          </a:xfrm>
          <a:prstGeom prst="rect">
            <a:avLst/>
          </a:prstGeom>
        </p:spPr>
      </p:pic>
      <p:pic>
        <p:nvPicPr>
          <p:cNvPr id="6" name="گلستان بابا_1591559375775.mp3">
            <a:hlinkClick r:id="" action="ppaction://media"/>
            <a:extLst>
              <a:ext uri="{FF2B5EF4-FFF2-40B4-BE49-F238E27FC236}">
                <a16:creationId xmlns:a16="http://schemas.microsoft.com/office/drawing/2014/main" id="{40C9886F-7E39-3249-A5BE-C07202C50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5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A49A9E-9352-6947-B7F3-4D6F08EED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53FEC296-7CFB-FF44-A4E5-C64142AAC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3"/>
            <a:ext cx="6857999" cy="12192001"/>
          </a:xfrm>
        </p:spPr>
      </p:pic>
    </p:spTree>
    <p:extLst>
      <p:ext uri="{BB962C8B-B14F-4D97-AF65-F5344CB8AC3E}">
        <p14:creationId xmlns:p14="http://schemas.microsoft.com/office/powerpoint/2010/main" val="1635890465"/>
      </p:ext>
    </p:extLst>
  </p:cSld>
  <p:clrMapOvr>
    <a:masterClrMapping/>
  </p:clrMapOvr>
</p:sld>
</file>

<file path=ppt/theme/theme1.xml><?xml version="1.0" encoding="utf-8"?>
<a:theme xmlns:a="http://schemas.openxmlformats.org/drawingml/2006/main" name="طرح زمینه Office">
  <a:themeElements>
    <a:clrScheme name="دفتر کا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دفتر کا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دفتر کا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صفحه گسترده</PresentationFormat>
  <Slides>2</Slides>
  <Notes>0</Notes>
  <HiddenSlides>0</HiddenSlide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2</vt:i4>
      </vt:variant>
    </vt:vector>
  </HeadingPairs>
  <TitlesOfParts>
    <vt:vector size="3" baseType="lpstr">
      <vt:lpstr>طرح زمینه Office</vt:lpstr>
      <vt:lpstr>ارائه PowerPoint</vt:lpstr>
      <vt:lpstr>ارائه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ارائه PowerPoint</dc:title>
  <dc:creator>کاربر ناشناخته</dc:creator>
  <cp:lastModifiedBy>کاربر ناشناخته</cp:lastModifiedBy>
  <cp:revision>1</cp:revision>
  <dcterms:created xsi:type="dcterms:W3CDTF">2020-06-07T19:53:12Z</dcterms:created>
  <dcterms:modified xsi:type="dcterms:W3CDTF">2020-06-07T19:57:31Z</dcterms:modified>
</cp:coreProperties>
</file>